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6"/>
  </p:notesMasterIdLst>
  <p:sldIdLst>
    <p:sldId id="263" r:id="rId4"/>
    <p:sldId id="264" r:id="rId5"/>
    <p:sldId id="278" r:id="rId6"/>
    <p:sldId id="266" r:id="rId7"/>
    <p:sldId id="267" r:id="rId8"/>
    <p:sldId id="276" r:id="rId9"/>
    <p:sldId id="262" r:id="rId10"/>
    <p:sldId id="265" r:id="rId11"/>
    <p:sldId id="274" r:id="rId12"/>
    <p:sldId id="275" r:id="rId13"/>
    <p:sldId id="269" r:id="rId14"/>
    <p:sldId id="268" r:id="rId15"/>
    <p:sldId id="270" r:id="rId16"/>
    <p:sldId id="293" r:id="rId17"/>
    <p:sldId id="272" r:id="rId18"/>
    <p:sldId id="273" r:id="rId19"/>
    <p:sldId id="287" r:id="rId20"/>
    <p:sldId id="286" r:id="rId21"/>
    <p:sldId id="285" r:id="rId22"/>
    <p:sldId id="284" r:id="rId23"/>
    <p:sldId id="283" r:id="rId24"/>
    <p:sldId id="288" r:id="rId25"/>
    <p:sldId id="289" r:id="rId26"/>
    <p:sldId id="290" r:id="rId27"/>
    <p:sldId id="291" r:id="rId28"/>
    <p:sldId id="292" r:id="rId29"/>
    <p:sldId id="298" r:id="rId30"/>
    <p:sldId id="277" r:id="rId31"/>
    <p:sldId id="294" r:id="rId32"/>
    <p:sldId id="259" r:id="rId33"/>
    <p:sldId id="295" r:id="rId34"/>
    <p:sldId id="29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082A"/>
    <a:srgbClr val="17408B"/>
    <a:srgbClr val="000000"/>
    <a:srgbClr val="00788C"/>
    <a:srgbClr val="CE1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4B183A-B028-4A4F-AC81-EF9F5BA13D35}" v="2724" dt="2023-04-07T23:19:37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1" autoAdjust="0"/>
    <p:restoredTop sz="87218" autoAdjust="0"/>
  </p:normalViewPr>
  <p:slideViewPr>
    <p:cSldViewPr snapToGrid="0">
      <p:cViewPr varScale="1">
        <p:scale>
          <a:sx n="95" d="100"/>
          <a:sy n="95" d="100"/>
        </p:scale>
        <p:origin x="1143" y="5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B" userId="ea885f82a9ac23cc" providerId="LiveId" clId="{FC4B183A-B028-4A4F-AC81-EF9F5BA13D35}"/>
    <pc:docChg chg="undo redo custSel addSld delSld modSld sldOrd delMainMaster modMainMaster">
      <pc:chgData name="Matt B" userId="ea885f82a9ac23cc" providerId="LiveId" clId="{FC4B183A-B028-4A4F-AC81-EF9F5BA13D35}" dt="2023-04-07T23:19:43.626" v="14033" actId="20577"/>
      <pc:docMkLst>
        <pc:docMk/>
      </pc:docMkLst>
      <pc:sldChg chg="addSp delSp modSp new del mod">
        <pc:chgData name="Matt B" userId="ea885f82a9ac23cc" providerId="LiveId" clId="{FC4B183A-B028-4A4F-AC81-EF9F5BA13D35}" dt="2023-03-23T21:35:09.923" v="5470" actId="47"/>
        <pc:sldMkLst>
          <pc:docMk/>
          <pc:sldMk cId="3975307345" sldId="256"/>
        </pc:sldMkLst>
        <pc:spChg chg="del mod">
          <ac:chgData name="Matt B" userId="ea885f82a9ac23cc" providerId="LiveId" clId="{FC4B183A-B028-4A4F-AC81-EF9F5BA13D35}" dt="2023-03-20T23:23:08.193" v="12" actId="21"/>
          <ac:spMkLst>
            <pc:docMk/>
            <pc:sldMk cId="3975307345" sldId="256"/>
            <ac:spMk id="2" creationId="{D76B97A4-BE63-C87F-2CC2-9739C128B297}"/>
          </ac:spMkLst>
        </pc:spChg>
        <pc:spChg chg="del">
          <ac:chgData name="Matt B" userId="ea885f82a9ac23cc" providerId="LiveId" clId="{FC4B183A-B028-4A4F-AC81-EF9F5BA13D35}" dt="2023-03-20T23:23:11.485" v="13" actId="21"/>
          <ac:spMkLst>
            <pc:docMk/>
            <pc:sldMk cId="3975307345" sldId="256"/>
            <ac:spMk id="3" creationId="{B56B0660-F658-BD5E-287C-4B1D8FEBD0F0}"/>
          </ac:spMkLst>
        </pc:spChg>
        <pc:picChg chg="add del mod">
          <ac:chgData name="Matt B" userId="ea885f82a9ac23cc" providerId="LiveId" clId="{FC4B183A-B028-4A4F-AC81-EF9F5BA13D35}" dt="2023-03-23T21:28:49.585" v="5390" actId="21"/>
          <ac:picMkLst>
            <pc:docMk/>
            <pc:sldMk cId="3975307345" sldId="256"/>
            <ac:picMk id="3" creationId="{D74DA964-4B24-462B-1551-2723B93BB4EE}"/>
          </ac:picMkLst>
        </pc:picChg>
        <pc:picChg chg="add del mod">
          <ac:chgData name="Matt B" userId="ea885f82a9ac23cc" providerId="LiveId" clId="{FC4B183A-B028-4A4F-AC81-EF9F5BA13D35}" dt="2023-03-22T00:05:26.963" v="202" actId="478"/>
          <ac:picMkLst>
            <pc:docMk/>
            <pc:sldMk cId="3975307345" sldId="256"/>
            <ac:picMk id="5" creationId="{F734D62A-CE56-195A-AD32-773C603F8CCD}"/>
          </ac:picMkLst>
        </pc:picChg>
        <pc:picChg chg="add del mod">
          <ac:chgData name="Matt B" userId="ea885f82a9ac23cc" providerId="LiveId" clId="{FC4B183A-B028-4A4F-AC81-EF9F5BA13D35}" dt="2023-03-23T21:31:31.295" v="5418" actId="21"/>
          <ac:picMkLst>
            <pc:docMk/>
            <pc:sldMk cId="3975307345" sldId="256"/>
            <ac:picMk id="6" creationId="{DA3DCC8B-4E0C-1250-74AC-B294533778AA}"/>
          </ac:picMkLst>
        </pc:picChg>
        <pc:picChg chg="add del mod">
          <ac:chgData name="Matt B" userId="ea885f82a9ac23cc" providerId="LiveId" clId="{FC4B183A-B028-4A4F-AC81-EF9F5BA13D35}" dt="2023-03-23T21:32:25.636" v="5428" actId="21"/>
          <ac:picMkLst>
            <pc:docMk/>
            <pc:sldMk cId="3975307345" sldId="256"/>
            <ac:picMk id="7" creationId="{AA524D69-EC0A-C189-BE75-CF62A0A440B9}"/>
          </ac:picMkLst>
        </pc:picChg>
        <pc:picChg chg="add del mod">
          <ac:chgData name="Matt B" userId="ea885f82a9ac23cc" providerId="LiveId" clId="{FC4B183A-B028-4A4F-AC81-EF9F5BA13D35}" dt="2023-03-23T21:31:00.776" v="5412" actId="21"/>
          <ac:picMkLst>
            <pc:docMk/>
            <pc:sldMk cId="3975307345" sldId="256"/>
            <ac:picMk id="9" creationId="{6E7163BF-FB60-22BA-09AA-00C3E8ABABD7}"/>
          </ac:picMkLst>
        </pc:picChg>
        <pc:picChg chg="add del mod">
          <ac:chgData name="Matt B" userId="ea885f82a9ac23cc" providerId="LiveId" clId="{FC4B183A-B028-4A4F-AC81-EF9F5BA13D35}" dt="2023-03-22T00:05:16.609" v="200" actId="478"/>
          <ac:picMkLst>
            <pc:docMk/>
            <pc:sldMk cId="3975307345" sldId="256"/>
            <ac:picMk id="11" creationId="{3632752D-00AB-E17D-0B48-741786438442}"/>
          </ac:picMkLst>
        </pc:picChg>
        <pc:picChg chg="add del mod">
          <ac:chgData name="Matt B" userId="ea885f82a9ac23cc" providerId="LiveId" clId="{FC4B183A-B028-4A4F-AC81-EF9F5BA13D35}" dt="2023-03-23T21:34:13.903" v="5451" actId="21"/>
          <ac:picMkLst>
            <pc:docMk/>
            <pc:sldMk cId="3975307345" sldId="256"/>
            <ac:picMk id="13" creationId="{FDC20A11-5020-3A7E-477D-3B2027F15B0E}"/>
          </ac:picMkLst>
        </pc:picChg>
      </pc:sldChg>
      <pc:sldChg chg="addSp delSp modSp new add del mod ord">
        <pc:chgData name="Matt B" userId="ea885f82a9ac23cc" providerId="LiveId" clId="{FC4B183A-B028-4A4F-AC81-EF9F5BA13D35}" dt="2023-03-23T21:38:17.822" v="5507" actId="47"/>
        <pc:sldMkLst>
          <pc:docMk/>
          <pc:sldMk cId="2712179054" sldId="257"/>
        </pc:sldMkLst>
        <pc:spChg chg="del">
          <ac:chgData name="Matt B" userId="ea885f82a9ac23cc" providerId="LiveId" clId="{FC4B183A-B028-4A4F-AC81-EF9F5BA13D35}" dt="2023-03-20T23:24:05.389" v="32" actId="21"/>
          <ac:spMkLst>
            <pc:docMk/>
            <pc:sldMk cId="2712179054" sldId="257"/>
            <ac:spMk id="2" creationId="{28449DEC-34FD-BE29-6A7B-D648C74DB5FA}"/>
          </ac:spMkLst>
        </pc:spChg>
        <pc:spChg chg="del">
          <ac:chgData name="Matt B" userId="ea885f82a9ac23cc" providerId="LiveId" clId="{FC4B183A-B028-4A4F-AC81-EF9F5BA13D35}" dt="2023-03-20T23:24:03.528" v="31" actId="21"/>
          <ac:spMkLst>
            <pc:docMk/>
            <pc:sldMk cId="2712179054" sldId="257"/>
            <ac:spMk id="3" creationId="{24D58803-0640-9F0A-75BA-E178C3545E6B}"/>
          </ac:spMkLst>
        </pc:spChg>
        <pc:picChg chg="add del mod">
          <ac:chgData name="Matt B" userId="ea885f82a9ac23cc" providerId="LiveId" clId="{FC4B183A-B028-4A4F-AC81-EF9F5BA13D35}" dt="2023-03-23T21:36:13.205" v="5481" actId="21"/>
          <ac:picMkLst>
            <pc:docMk/>
            <pc:sldMk cId="2712179054" sldId="257"/>
            <ac:picMk id="3" creationId="{6D2E5EF6-D0F5-576D-D584-A7FE2808E591}"/>
          </ac:picMkLst>
        </pc:picChg>
        <pc:picChg chg="add del mod">
          <ac:chgData name="Matt B" userId="ea885f82a9ac23cc" providerId="LiveId" clId="{FC4B183A-B028-4A4F-AC81-EF9F5BA13D35}" dt="2023-03-23T21:36:42.810" v="5489" actId="21"/>
          <ac:picMkLst>
            <pc:docMk/>
            <pc:sldMk cId="2712179054" sldId="257"/>
            <ac:picMk id="5" creationId="{733F00DF-FE9B-A6C2-1E10-44868A4CA104}"/>
          </ac:picMkLst>
        </pc:picChg>
        <pc:picChg chg="add del mod">
          <ac:chgData name="Matt B" userId="ea885f82a9ac23cc" providerId="LiveId" clId="{FC4B183A-B028-4A4F-AC81-EF9F5BA13D35}" dt="2023-03-23T21:37:21.822" v="5497" actId="21"/>
          <ac:picMkLst>
            <pc:docMk/>
            <pc:sldMk cId="2712179054" sldId="257"/>
            <ac:picMk id="7" creationId="{4DC4D606-E3FE-01E0-C620-3997066896D0}"/>
          </ac:picMkLst>
        </pc:picChg>
        <pc:picChg chg="add del mod">
          <ac:chgData name="Matt B" userId="ea885f82a9ac23cc" providerId="LiveId" clId="{FC4B183A-B028-4A4F-AC81-EF9F5BA13D35}" dt="2023-03-22T00:05:49.202" v="209" actId="478"/>
          <ac:picMkLst>
            <pc:docMk/>
            <pc:sldMk cId="2712179054" sldId="257"/>
            <ac:picMk id="9" creationId="{7481724E-287A-7DE0-C7AA-1683DBCD63C2}"/>
          </ac:picMkLst>
        </pc:picChg>
        <pc:picChg chg="add del mod">
          <ac:chgData name="Matt B" userId="ea885f82a9ac23cc" providerId="LiveId" clId="{FC4B183A-B028-4A4F-AC81-EF9F5BA13D35}" dt="2023-03-23T21:35:17.382" v="5473" actId="21"/>
          <ac:picMkLst>
            <pc:docMk/>
            <pc:sldMk cId="2712179054" sldId="257"/>
            <ac:picMk id="11" creationId="{826BFF97-0D52-3BD8-846E-0F2ECF4250EC}"/>
          </ac:picMkLst>
        </pc:picChg>
        <pc:picChg chg="add del mod">
          <ac:chgData name="Matt B" userId="ea885f82a9ac23cc" providerId="LiveId" clId="{FC4B183A-B028-4A4F-AC81-EF9F5BA13D35}" dt="2023-03-23T21:36:59.066" v="5493" actId="21"/>
          <ac:picMkLst>
            <pc:docMk/>
            <pc:sldMk cId="2712179054" sldId="257"/>
            <ac:picMk id="13" creationId="{4B41B492-30E7-ACD1-1140-A30AA8988915}"/>
          </ac:picMkLst>
        </pc:picChg>
      </pc:sldChg>
      <pc:sldChg chg="addSp delSp modSp new del mod ord setBg">
        <pc:chgData name="Matt B" userId="ea885f82a9ac23cc" providerId="LiveId" clId="{FC4B183A-B028-4A4F-AC81-EF9F5BA13D35}" dt="2023-04-01T21:32:25.438" v="11477" actId="47"/>
        <pc:sldMkLst>
          <pc:docMk/>
          <pc:sldMk cId="1779301515" sldId="258"/>
        </pc:sldMkLst>
        <pc:spChg chg="del">
          <ac:chgData name="Matt B" userId="ea885f82a9ac23cc" providerId="LiveId" clId="{FC4B183A-B028-4A4F-AC81-EF9F5BA13D35}" dt="2023-03-20T23:51:40.517" v="57" actId="21"/>
          <ac:spMkLst>
            <pc:docMk/>
            <pc:sldMk cId="1779301515" sldId="258"/>
            <ac:spMk id="2" creationId="{ADFCE040-2701-FE8D-5F0D-2BA197955775}"/>
          </ac:spMkLst>
        </pc:spChg>
        <pc:spChg chg="add mod">
          <ac:chgData name="Matt B" userId="ea885f82a9ac23cc" providerId="LiveId" clId="{FC4B183A-B028-4A4F-AC81-EF9F5BA13D35}" dt="2023-03-23T18:50:55.596" v="3628" actId="1076"/>
          <ac:spMkLst>
            <pc:docMk/>
            <pc:sldMk cId="1779301515" sldId="258"/>
            <ac:spMk id="2" creationId="{DEE76964-B378-FCF1-7314-D691AA91DFE4}"/>
          </ac:spMkLst>
        </pc:spChg>
        <pc:spChg chg="del">
          <ac:chgData name="Matt B" userId="ea885f82a9ac23cc" providerId="LiveId" clId="{FC4B183A-B028-4A4F-AC81-EF9F5BA13D35}" dt="2023-03-20T23:51:36.681" v="56" actId="21"/>
          <ac:spMkLst>
            <pc:docMk/>
            <pc:sldMk cId="1779301515" sldId="258"/>
            <ac:spMk id="3" creationId="{0E5DAEDC-AF68-E3CC-0572-EEA837311C72}"/>
          </ac:spMkLst>
        </pc:spChg>
        <pc:spChg chg="add mod">
          <ac:chgData name="Matt B" userId="ea885f82a9ac23cc" providerId="LiveId" clId="{FC4B183A-B028-4A4F-AC81-EF9F5BA13D35}" dt="2023-03-23T18:50:52.287" v="3626" actId="1076"/>
          <ac:spMkLst>
            <pc:docMk/>
            <pc:sldMk cId="1779301515" sldId="258"/>
            <ac:spMk id="3" creationId="{1586F08B-DF4E-C5A6-4232-C02AA8159F92}"/>
          </ac:spMkLst>
        </pc:spChg>
        <pc:spChg chg="add del">
          <ac:chgData name="Matt B" userId="ea885f82a9ac23cc" providerId="LiveId" clId="{FC4B183A-B028-4A4F-AC81-EF9F5BA13D35}" dt="2023-03-22T00:53:25.025" v="287" actId="26606"/>
          <ac:spMkLst>
            <pc:docMk/>
            <pc:sldMk cId="1779301515" sldId="258"/>
            <ac:spMk id="8" creationId="{AB8C311F-7253-4AED-9701-7FC0708C41C7}"/>
          </ac:spMkLst>
        </pc:spChg>
        <pc:spChg chg="add del">
          <ac:chgData name="Matt B" userId="ea885f82a9ac23cc" providerId="LiveId" clId="{FC4B183A-B028-4A4F-AC81-EF9F5BA13D35}" dt="2023-03-22T00:53:25.025" v="287" actId="26606"/>
          <ac:spMkLst>
            <pc:docMk/>
            <pc:sldMk cId="1779301515" sldId="258"/>
            <ac:spMk id="9" creationId="{E2384209-CB15-4CDF-9D31-C44FD9A3F20D}"/>
          </ac:spMkLst>
        </pc:spChg>
        <pc:spChg chg="add del">
          <ac:chgData name="Matt B" userId="ea885f82a9ac23cc" providerId="LiveId" clId="{FC4B183A-B028-4A4F-AC81-EF9F5BA13D35}" dt="2023-03-22T00:53:25.025" v="287" actId="26606"/>
          <ac:spMkLst>
            <pc:docMk/>
            <pc:sldMk cId="1779301515" sldId="258"/>
            <ac:spMk id="10" creationId="{2633B3B5-CC90-43F0-8714-D31D1F3F0209}"/>
          </ac:spMkLst>
        </pc:spChg>
        <pc:spChg chg="add del">
          <ac:chgData name="Matt B" userId="ea885f82a9ac23cc" providerId="LiveId" clId="{FC4B183A-B028-4A4F-AC81-EF9F5BA13D35}" dt="2023-03-22T00:45:23.716" v="245" actId="26606"/>
          <ac:spMkLst>
            <pc:docMk/>
            <pc:sldMk cId="1779301515" sldId="258"/>
            <ac:spMk id="11" creationId="{AB8C311F-7253-4AED-9701-7FC0708C41C7}"/>
          </ac:spMkLst>
        </pc:spChg>
        <pc:spChg chg="add del">
          <ac:chgData name="Matt B" userId="ea885f82a9ac23cc" providerId="LiveId" clId="{FC4B183A-B028-4A4F-AC81-EF9F5BA13D35}" dt="2023-03-22T00:53:25.025" v="287" actId="26606"/>
          <ac:spMkLst>
            <pc:docMk/>
            <pc:sldMk cId="1779301515" sldId="258"/>
            <ac:spMk id="12" creationId="{A8D57A06-A426-446D-B02C-A2DC6B62E45E}"/>
          </ac:spMkLst>
        </pc:spChg>
        <pc:spChg chg="add del">
          <ac:chgData name="Matt B" userId="ea885f82a9ac23cc" providerId="LiveId" clId="{FC4B183A-B028-4A4F-AC81-EF9F5BA13D35}" dt="2023-03-22T00:45:23.716" v="245" actId="26606"/>
          <ac:spMkLst>
            <pc:docMk/>
            <pc:sldMk cId="1779301515" sldId="258"/>
            <ac:spMk id="13" creationId="{E2384209-CB15-4CDF-9D31-C44FD9A3F20D}"/>
          </ac:spMkLst>
        </pc:spChg>
        <pc:spChg chg="add del">
          <ac:chgData name="Matt B" userId="ea885f82a9ac23cc" providerId="LiveId" clId="{FC4B183A-B028-4A4F-AC81-EF9F5BA13D35}" dt="2023-03-22T00:53:26.480" v="289" actId="26606"/>
          <ac:spMkLst>
            <pc:docMk/>
            <pc:sldMk cId="1779301515" sldId="258"/>
            <ac:spMk id="14" creationId="{B9FF99BD-075F-4761-A995-6FC574BD25EA}"/>
          </ac:spMkLst>
        </pc:spChg>
        <pc:spChg chg="add del">
          <ac:chgData name="Matt B" userId="ea885f82a9ac23cc" providerId="LiveId" clId="{FC4B183A-B028-4A4F-AC81-EF9F5BA13D35}" dt="2023-03-22T00:45:23.716" v="245" actId="26606"/>
          <ac:spMkLst>
            <pc:docMk/>
            <pc:sldMk cId="1779301515" sldId="258"/>
            <ac:spMk id="15" creationId="{2633B3B5-CC90-43F0-8714-D31D1F3F0209}"/>
          </ac:spMkLst>
        </pc:spChg>
        <pc:spChg chg="add del">
          <ac:chgData name="Matt B" userId="ea885f82a9ac23cc" providerId="LiveId" clId="{FC4B183A-B028-4A4F-AC81-EF9F5BA13D35}" dt="2023-03-22T00:53:26.480" v="289" actId="26606"/>
          <ac:spMkLst>
            <pc:docMk/>
            <pc:sldMk cId="1779301515" sldId="258"/>
            <ac:spMk id="16" creationId="{A7B21A54-9BA3-4EA9-B460-5A829ADD9051}"/>
          </ac:spMkLst>
        </pc:spChg>
        <pc:spChg chg="add del">
          <ac:chgData name="Matt B" userId="ea885f82a9ac23cc" providerId="LiveId" clId="{FC4B183A-B028-4A4F-AC81-EF9F5BA13D35}" dt="2023-03-22T00:45:23.716" v="245" actId="26606"/>
          <ac:spMkLst>
            <pc:docMk/>
            <pc:sldMk cId="1779301515" sldId="258"/>
            <ac:spMk id="17" creationId="{A8D57A06-A426-446D-B02C-A2DC6B62E45E}"/>
          </ac:spMkLst>
        </pc:spChg>
        <pc:spChg chg="add del">
          <ac:chgData name="Matt B" userId="ea885f82a9ac23cc" providerId="LiveId" clId="{FC4B183A-B028-4A4F-AC81-EF9F5BA13D35}" dt="2023-03-22T00:53:26.480" v="289" actId="26606"/>
          <ac:spMkLst>
            <pc:docMk/>
            <pc:sldMk cId="1779301515" sldId="258"/>
            <ac:spMk id="18" creationId="{6FA8F714-B9D8-488A-8CCA-E9948FF913A9}"/>
          </ac:spMkLst>
        </pc:spChg>
        <pc:picChg chg="add del mod ord">
          <ac:chgData name="Matt B" userId="ea885f82a9ac23cc" providerId="LiveId" clId="{FC4B183A-B028-4A4F-AC81-EF9F5BA13D35}" dt="2023-04-01T21:30:03.632" v="11463" actId="21"/>
          <ac:picMkLst>
            <pc:docMk/>
            <pc:sldMk cId="1779301515" sldId="258"/>
            <ac:picMk id="5" creationId="{ED446E40-FA97-81D9-E3E3-00CE7BE034AD}"/>
          </ac:picMkLst>
        </pc:picChg>
        <pc:picChg chg="add mod">
          <ac:chgData name="Matt B" userId="ea885f82a9ac23cc" providerId="LiveId" clId="{FC4B183A-B028-4A4F-AC81-EF9F5BA13D35}" dt="2023-03-23T18:50:57.180" v="3629" actId="1076"/>
          <ac:picMkLst>
            <pc:docMk/>
            <pc:sldMk cId="1779301515" sldId="258"/>
            <ac:picMk id="6" creationId="{728F49D9-9860-23CE-AE52-E1371D8D1E08}"/>
          </ac:picMkLst>
        </pc:picChg>
      </pc:sldChg>
      <pc:sldChg chg="addSp delSp modSp add del mod ord">
        <pc:chgData name="Matt B" userId="ea885f82a9ac23cc" providerId="LiveId" clId="{FC4B183A-B028-4A4F-AC81-EF9F5BA13D35}" dt="2023-04-01T23:08:36.435" v="12877" actId="20577"/>
        <pc:sldMkLst>
          <pc:docMk/>
          <pc:sldMk cId="0" sldId="259"/>
        </pc:sldMkLst>
        <pc:spChg chg="add del mod">
          <ac:chgData name="Matt B" userId="ea885f82a9ac23cc" providerId="LiveId" clId="{FC4B183A-B028-4A4F-AC81-EF9F5BA13D35}" dt="2023-03-23T23:07:10.572" v="7355" actId="478"/>
          <ac:spMkLst>
            <pc:docMk/>
            <pc:sldMk cId="0" sldId="259"/>
            <ac:spMk id="2" creationId="{960C2753-9BD9-E29D-6B73-46FE6368B9CC}"/>
          </ac:spMkLst>
        </pc:spChg>
        <pc:spChg chg="mod">
          <ac:chgData name="Matt B" userId="ea885f82a9ac23cc" providerId="LiveId" clId="{FC4B183A-B028-4A4F-AC81-EF9F5BA13D35}" dt="2023-04-01T23:08:36.435" v="12877" actId="20577"/>
          <ac:spMkLst>
            <pc:docMk/>
            <pc:sldMk cId="0" sldId="259"/>
            <ac:spMk id="364546" creationId="{00000000-0000-0000-0000-000000000000}"/>
          </ac:spMkLst>
        </pc:spChg>
        <pc:spChg chg="del mod">
          <ac:chgData name="Matt B" userId="ea885f82a9ac23cc" providerId="LiveId" clId="{FC4B183A-B028-4A4F-AC81-EF9F5BA13D35}" dt="2023-03-23T23:07:08.960" v="7354" actId="478"/>
          <ac:spMkLst>
            <pc:docMk/>
            <pc:sldMk cId="0" sldId="259"/>
            <ac:spMk id="364547" creationId="{00000000-0000-0000-0000-000000000000}"/>
          </ac:spMkLst>
        </pc:spChg>
        <pc:picChg chg="add mod">
          <ac:chgData name="Matt B" userId="ea885f82a9ac23cc" providerId="LiveId" clId="{FC4B183A-B028-4A4F-AC81-EF9F5BA13D35}" dt="2023-04-01T21:30:59.407" v="11467" actId="1076"/>
          <ac:picMkLst>
            <pc:docMk/>
            <pc:sldMk cId="0" sldId="259"/>
            <ac:picMk id="2" creationId="{2DE3AF2D-6AE3-D2A4-4197-18721A96CF56}"/>
          </ac:picMkLst>
        </pc:picChg>
        <pc:picChg chg="add mod">
          <ac:chgData name="Matt B" userId="ea885f82a9ac23cc" providerId="LiveId" clId="{FC4B183A-B028-4A4F-AC81-EF9F5BA13D35}" dt="2023-04-01T21:31:34.082" v="11472" actId="1076"/>
          <ac:picMkLst>
            <pc:docMk/>
            <pc:sldMk cId="0" sldId="259"/>
            <ac:picMk id="3" creationId="{ACF802F6-6D44-12C3-70BF-8669F08249FC}"/>
          </ac:picMkLst>
        </pc:picChg>
        <pc:picChg chg="add mod">
          <ac:chgData name="Matt B" userId="ea885f82a9ac23cc" providerId="LiveId" clId="{FC4B183A-B028-4A4F-AC81-EF9F5BA13D35}" dt="2023-04-01T22:14:29.457" v="12550" actId="1076"/>
          <ac:picMkLst>
            <pc:docMk/>
            <pc:sldMk cId="0" sldId="259"/>
            <ac:picMk id="4" creationId="{9F08EAA8-C783-9306-0818-8C24F14C485D}"/>
          </ac:picMkLst>
        </pc:picChg>
        <pc:picChg chg="add mod">
          <ac:chgData name="Matt B" userId="ea885f82a9ac23cc" providerId="LiveId" clId="{FC4B183A-B028-4A4F-AC81-EF9F5BA13D35}" dt="2023-04-01T21:31:59.456" v="11476" actId="1076"/>
          <ac:picMkLst>
            <pc:docMk/>
            <pc:sldMk cId="0" sldId="259"/>
            <ac:picMk id="5" creationId="{29F478AB-0D3B-B857-2AFA-BB40E842D045}"/>
          </ac:picMkLst>
        </pc:picChg>
        <pc:picChg chg="add mod">
          <ac:chgData name="Matt B" userId="ea885f82a9ac23cc" providerId="LiveId" clId="{FC4B183A-B028-4A4F-AC81-EF9F5BA13D35}" dt="2023-04-01T21:31:48.730" v="11474" actId="1076"/>
          <ac:picMkLst>
            <pc:docMk/>
            <pc:sldMk cId="0" sldId="259"/>
            <ac:picMk id="6" creationId="{84AF75C1-FF92-B954-1C9C-80B6A9FF72C3}"/>
          </ac:picMkLst>
        </pc:picChg>
        <pc:picChg chg="add mod">
          <ac:chgData name="Matt B" userId="ea885f82a9ac23cc" providerId="LiveId" clId="{FC4B183A-B028-4A4F-AC81-EF9F5BA13D35}" dt="2023-04-01T21:31:15.139" v="11470" actId="1076"/>
          <ac:picMkLst>
            <pc:docMk/>
            <pc:sldMk cId="0" sldId="259"/>
            <ac:picMk id="7" creationId="{C5D80F4B-B99F-5DDC-E086-7023F3671137}"/>
          </ac:picMkLst>
        </pc:picChg>
        <pc:picChg chg="add mod">
          <ac:chgData name="Matt B" userId="ea885f82a9ac23cc" providerId="LiveId" clId="{FC4B183A-B028-4A4F-AC81-EF9F5BA13D35}" dt="2023-04-01T21:31:52.101" v="11475" actId="1076"/>
          <ac:picMkLst>
            <pc:docMk/>
            <pc:sldMk cId="0" sldId="259"/>
            <ac:picMk id="8" creationId="{55DA93E8-6AE3-E7B8-90CA-98A2216CBF66}"/>
          </ac:picMkLst>
        </pc:picChg>
        <pc:picChg chg="add mod">
          <ac:chgData name="Matt B" userId="ea885f82a9ac23cc" providerId="LiveId" clId="{FC4B183A-B028-4A4F-AC81-EF9F5BA13D35}" dt="2023-04-01T21:31:06.719" v="11469" actId="1076"/>
          <ac:picMkLst>
            <pc:docMk/>
            <pc:sldMk cId="0" sldId="259"/>
            <ac:picMk id="9" creationId="{2B227E71-040E-BA54-BE2E-3DC7F463430A}"/>
          </ac:picMkLst>
        </pc:picChg>
        <pc:picChg chg="add mod">
          <ac:chgData name="Matt B" userId="ea885f82a9ac23cc" providerId="LiveId" clId="{FC4B183A-B028-4A4F-AC81-EF9F5BA13D35}" dt="2023-04-01T21:31:42.457" v="11473" actId="1076"/>
          <ac:picMkLst>
            <pc:docMk/>
            <pc:sldMk cId="0" sldId="259"/>
            <ac:picMk id="10" creationId="{048C6CE1-B7B8-7BD4-0BB1-B057704CADCC}"/>
          </ac:picMkLst>
        </pc:picChg>
      </pc:sldChg>
      <pc:sldChg chg="addSp delSp modSp new del mod ord modNotesTx">
        <pc:chgData name="Matt B" userId="ea885f82a9ac23cc" providerId="LiveId" clId="{FC4B183A-B028-4A4F-AC81-EF9F5BA13D35}" dt="2023-03-23T19:46:25.115" v="4744" actId="47"/>
        <pc:sldMkLst>
          <pc:docMk/>
          <pc:sldMk cId="2798805084" sldId="259"/>
        </pc:sldMkLst>
        <pc:spChg chg="del">
          <ac:chgData name="Matt B" userId="ea885f82a9ac23cc" providerId="LiveId" clId="{FC4B183A-B028-4A4F-AC81-EF9F5BA13D35}" dt="2023-03-21T23:43:30.741" v="67" actId="21"/>
          <ac:spMkLst>
            <pc:docMk/>
            <pc:sldMk cId="2798805084" sldId="259"/>
            <ac:spMk id="2" creationId="{2478631B-A9FC-8457-6921-9AAFBB6F90F6}"/>
          </ac:spMkLst>
        </pc:spChg>
        <pc:spChg chg="del">
          <ac:chgData name="Matt B" userId="ea885f82a9ac23cc" providerId="LiveId" clId="{FC4B183A-B028-4A4F-AC81-EF9F5BA13D35}" dt="2023-03-21T23:43:27.435" v="66" actId="21"/>
          <ac:spMkLst>
            <pc:docMk/>
            <pc:sldMk cId="2798805084" sldId="259"/>
            <ac:spMk id="3" creationId="{E8BBE463-D043-AA38-4C88-BD8455EFA274}"/>
          </ac:spMkLst>
        </pc:spChg>
        <pc:picChg chg="add del mod">
          <ac:chgData name="Matt B" userId="ea885f82a9ac23cc" providerId="LiveId" clId="{FC4B183A-B028-4A4F-AC81-EF9F5BA13D35}" dt="2023-03-21T23:51:33.886" v="78" actId="931"/>
          <ac:picMkLst>
            <pc:docMk/>
            <pc:sldMk cId="2798805084" sldId="259"/>
            <ac:picMk id="5" creationId="{7372D1D9-1692-E028-8ED4-4BC1CC61C3FF}"/>
          </ac:picMkLst>
        </pc:picChg>
        <pc:picChg chg="add del mod">
          <ac:chgData name="Matt B" userId="ea885f82a9ac23cc" providerId="LiveId" clId="{FC4B183A-B028-4A4F-AC81-EF9F5BA13D35}" dt="2023-03-23T19:31:32.882" v="4692" actId="21"/>
          <ac:picMkLst>
            <pc:docMk/>
            <pc:sldMk cId="2798805084" sldId="259"/>
            <ac:picMk id="7" creationId="{A69131F0-A2A1-703D-4CD1-EBD44441C9EF}"/>
          </ac:picMkLst>
        </pc:picChg>
      </pc:sldChg>
      <pc:sldChg chg="addSp delSp modSp new del mod ord">
        <pc:chgData name="Matt B" userId="ea885f82a9ac23cc" providerId="LiveId" clId="{FC4B183A-B028-4A4F-AC81-EF9F5BA13D35}" dt="2023-03-23T22:48:29.174" v="6234" actId="47"/>
        <pc:sldMkLst>
          <pc:docMk/>
          <pc:sldMk cId="3199056922" sldId="260"/>
        </pc:sldMkLst>
        <pc:spChg chg="del">
          <ac:chgData name="Matt B" userId="ea885f82a9ac23cc" providerId="LiveId" clId="{FC4B183A-B028-4A4F-AC81-EF9F5BA13D35}" dt="2023-03-22T00:54:38.385" v="295" actId="21"/>
          <ac:spMkLst>
            <pc:docMk/>
            <pc:sldMk cId="3199056922" sldId="260"/>
            <ac:spMk id="2" creationId="{D3DDD6F2-C60F-2E6F-6CC0-14D8AB9F10FF}"/>
          </ac:spMkLst>
        </pc:spChg>
        <pc:spChg chg="del">
          <ac:chgData name="Matt B" userId="ea885f82a9ac23cc" providerId="LiveId" clId="{FC4B183A-B028-4A4F-AC81-EF9F5BA13D35}" dt="2023-03-22T00:54:36.096" v="294" actId="21"/>
          <ac:spMkLst>
            <pc:docMk/>
            <pc:sldMk cId="3199056922" sldId="260"/>
            <ac:spMk id="3" creationId="{FEDFBF22-EC24-58A5-43EB-D51B8B30474D}"/>
          </ac:spMkLst>
        </pc:spChg>
        <pc:spChg chg="add mod">
          <ac:chgData name="Matt B" userId="ea885f82a9ac23cc" providerId="LiveId" clId="{FC4B183A-B028-4A4F-AC81-EF9F5BA13D35}" dt="2023-03-22T02:47:53.476" v="1720" actId="20577"/>
          <ac:spMkLst>
            <pc:docMk/>
            <pc:sldMk cId="3199056922" sldId="260"/>
            <ac:spMk id="4" creationId="{E7BB74D5-0697-3017-647B-13B5B34B7BFB}"/>
          </ac:spMkLst>
        </pc:spChg>
      </pc:sldChg>
      <pc:sldChg chg="addSp delSp modSp del mod setBg delDesignElem">
        <pc:chgData name="Matt B" userId="ea885f82a9ac23cc" providerId="LiveId" clId="{FC4B183A-B028-4A4F-AC81-EF9F5BA13D35}" dt="2023-04-01T21:32:26.975" v="11478" actId="47"/>
        <pc:sldMkLst>
          <pc:docMk/>
          <pc:sldMk cId="1737535964" sldId="261"/>
        </pc:sldMkLst>
        <pc:spChg chg="add del mod">
          <ac:chgData name="Matt B" userId="ea885f82a9ac23cc" providerId="LiveId" clId="{FC4B183A-B028-4A4F-AC81-EF9F5BA13D35}" dt="2023-03-23T22:48:59.170" v="6243" actId="26606"/>
          <ac:spMkLst>
            <pc:docMk/>
            <pc:sldMk cId="1737535964" sldId="261"/>
            <ac:spMk id="2" creationId="{3DF1668A-CF79-A2BB-E5EB-FE4F4F779D90}"/>
          </ac:spMkLst>
        </pc:spChg>
        <pc:spChg chg="add del mod">
          <ac:chgData name="Matt B" userId="ea885f82a9ac23cc" providerId="LiveId" clId="{FC4B183A-B028-4A4F-AC81-EF9F5BA13D35}" dt="2023-03-23T22:52:45.093" v="6292"/>
          <ac:spMkLst>
            <pc:docMk/>
            <pc:sldMk cId="1737535964" sldId="261"/>
            <ac:spMk id="3" creationId="{287198C8-0BDE-E45A-9D6A-ECC55440EF11}"/>
          </ac:spMkLst>
        </pc:spChg>
        <pc:spChg chg="add del mod">
          <ac:chgData name="Matt B" userId="ea885f82a9ac23cc" providerId="LiveId" clId="{FC4B183A-B028-4A4F-AC81-EF9F5BA13D35}" dt="2023-03-23T22:52:45.093" v="6292"/>
          <ac:spMkLst>
            <pc:docMk/>
            <pc:sldMk cId="1737535964" sldId="261"/>
            <ac:spMk id="4" creationId="{7A5A147C-B1EB-0588-1825-AE1FFD5B57E8}"/>
          </ac:spMkLst>
        </pc:spChg>
        <pc:spChg chg="add mod">
          <ac:chgData name="Matt B" userId="ea885f82a9ac23cc" providerId="LiveId" clId="{FC4B183A-B028-4A4F-AC81-EF9F5BA13D35}" dt="2023-03-23T22:52:45.093" v="6292"/>
          <ac:spMkLst>
            <pc:docMk/>
            <pc:sldMk cId="1737535964" sldId="261"/>
            <ac:spMk id="6" creationId="{E074A9F8-ABB6-3491-0530-9194DE13EAF0}"/>
          </ac:spMkLst>
        </pc:spChg>
        <pc:spChg chg="add mod">
          <ac:chgData name="Matt B" userId="ea885f82a9ac23cc" providerId="LiveId" clId="{FC4B183A-B028-4A4F-AC81-EF9F5BA13D35}" dt="2023-03-23T22:52:45.093" v="6292"/>
          <ac:spMkLst>
            <pc:docMk/>
            <pc:sldMk cId="1737535964" sldId="261"/>
            <ac:spMk id="8" creationId="{1D8AF3B1-B59B-7F01-5CD5-E561CFF237CC}"/>
          </ac:spMkLst>
        </pc:spChg>
        <pc:spChg chg="add del">
          <ac:chgData name="Matt B" userId="ea885f82a9ac23cc" providerId="LiveId" clId="{FC4B183A-B028-4A4F-AC81-EF9F5BA13D35}" dt="2023-03-23T22:48:56.081" v="6236" actId="26606"/>
          <ac:spMkLst>
            <pc:docMk/>
            <pc:sldMk cId="1737535964" sldId="261"/>
            <ac:spMk id="25" creationId="{32BC26D8-82FB-445E-AA49-62A77D7C1EE0}"/>
          </ac:spMkLst>
        </pc:spChg>
        <pc:spChg chg="add del">
          <ac:chgData name="Matt B" userId="ea885f82a9ac23cc" providerId="LiveId" clId="{FC4B183A-B028-4A4F-AC81-EF9F5BA13D35}" dt="2023-03-23T22:48:56.081" v="6236" actId="26606"/>
          <ac:spMkLst>
            <pc:docMk/>
            <pc:sldMk cId="1737535964" sldId="261"/>
            <ac:spMk id="27" creationId="{CB44330D-EA18-4254-AA95-EB49948539B8}"/>
          </ac:spMkLst>
        </pc:spChg>
        <pc:spChg chg="add del">
          <ac:chgData name="Matt B" userId="ea885f82a9ac23cc" providerId="LiveId" clId="{FC4B183A-B028-4A4F-AC81-EF9F5BA13D35}" dt="2023-03-23T22:48:57.313" v="6238" actId="26606"/>
          <ac:spMkLst>
            <pc:docMk/>
            <pc:sldMk cId="1737535964" sldId="261"/>
            <ac:spMk id="29" creationId="{01D0AF59-99C3-4251-AB9A-C966C6AD4400}"/>
          </ac:spMkLst>
        </pc:spChg>
        <pc:spChg chg="add del">
          <ac:chgData name="Matt B" userId="ea885f82a9ac23cc" providerId="LiveId" clId="{FC4B183A-B028-4A4F-AC81-EF9F5BA13D35}" dt="2023-03-23T22:48:57.313" v="6238" actId="26606"/>
          <ac:spMkLst>
            <pc:docMk/>
            <pc:sldMk cId="1737535964" sldId="261"/>
            <ac:spMk id="31" creationId="{1855405F-37A2-4869-9154-F8BE3BECE6C3}"/>
          </ac:spMkLst>
        </pc:spChg>
        <pc:spChg chg="add del">
          <ac:chgData name="Matt B" userId="ea885f82a9ac23cc" providerId="LiveId" clId="{FC4B183A-B028-4A4F-AC81-EF9F5BA13D35}" dt="2023-03-23T22:48:58.309" v="6240" actId="26606"/>
          <ac:spMkLst>
            <pc:docMk/>
            <pc:sldMk cId="1737535964" sldId="261"/>
            <ac:spMk id="33" creationId="{AB8C311F-7253-4AED-9701-7FC0708C41C7}"/>
          </ac:spMkLst>
        </pc:spChg>
        <pc:spChg chg="add del">
          <ac:chgData name="Matt B" userId="ea885f82a9ac23cc" providerId="LiveId" clId="{FC4B183A-B028-4A4F-AC81-EF9F5BA13D35}" dt="2023-03-23T22:48:58.309" v="6240" actId="26606"/>
          <ac:spMkLst>
            <pc:docMk/>
            <pc:sldMk cId="1737535964" sldId="261"/>
            <ac:spMk id="35" creationId="{E2384209-CB15-4CDF-9D31-C44FD9A3F20D}"/>
          </ac:spMkLst>
        </pc:spChg>
        <pc:spChg chg="add del">
          <ac:chgData name="Matt B" userId="ea885f82a9ac23cc" providerId="LiveId" clId="{FC4B183A-B028-4A4F-AC81-EF9F5BA13D35}" dt="2023-03-23T22:48:58.309" v="6240" actId="26606"/>
          <ac:spMkLst>
            <pc:docMk/>
            <pc:sldMk cId="1737535964" sldId="261"/>
            <ac:spMk id="37" creationId="{2633B3B5-CC90-43F0-8714-D31D1F3F0209}"/>
          </ac:spMkLst>
        </pc:spChg>
        <pc:spChg chg="add del">
          <ac:chgData name="Matt B" userId="ea885f82a9ac23cc" providerId="LiveId" clId="{FC4B183A-B028-4A4F-AC81-EF9F5BA13D35}" dt="2023-03-23T22:48:58.309" v="6240" actId="26606"/>
          <ac:spMkLst>
            <pc:docMk/>
            <pc:sldMk cId="1737535964" sldId="261"/>
            <ac:spMk id="39" creationId="{A8D57A06-A426-446D-B02C-A2DC6B62E45E}"/>
          </ac:spMkLst>
        </pc:spChg>
        <pc:spChg chg="add del">
          <ac:chgData name="Matt B" userId="ea885f82a9ac23cc" providerId="LiveId" clId="{FC4B183A-B028-4A4F-AC81-EF9F5BA13D35}" dt="2023-03-23T22:48:59.166" v="6242" actId="26606"/>
          <ac:spMkLst>
            <pc:docMk/>
            <pc:sldMk cId="1737535964" sldId="261"/>
            <ac:spMk id="41" creationId="{6753252F-4873-4F63-801D-CC719279A7D5}"/>
          </ac:spMkLst>
        </pc:spChg>
        <pc:spChg chg="add del">
          <ac:chgData name="Matt B" userId="ea885f82a9ac23cc" providerId="LiveId" clId="{FC4B183A-B028-4A4F-AC81-EF9F5BA13D35}" dt="2023-03-23T22:48:59.166" v="6242" actId="26606"/>
          <ac:spMkLst>
            <pc:docMk/>
            <pc:sldMk cId="1737535964" sldId="261"/>
            <ac:spMk id="43" creationId="{047C8CCB-F95D-4249-92DD-651249D3535A}"/>
          </ac:spMkLst>
        </pc:spChg>
        <pc:spChg chg="add del">
          <ac:chgData name="Matt B" userId="ea885f82a9ac23cc" providerId="LiveId" clId="{FC4B183A-B028-4A4F-AC81-EF9F5BA13D35}" dt="2023-03-23T22:48:59.166" v="6242" actId="26606"/>
          <ac:spMkLst>
            <pc:docMk/>
            <pc:sldMk cId="1737535964" sldId="261"/>
            <ac:spMk id="45" creationId="{3DF1668A-CF79-A2BB-E5EB-FE4F4F779D90}"/>
          </ac:spMkLst>
        </pc:spChg>
        <pc:spChg chg="add del">
          <ac:chgData name="Matt B" userId="ea885f82a9ac23cc" providerId="LiveId" clId="{FC4B183A-B028-4A4F-AC81-EF9F5BA13D35}" dt="2023-03-23T22:52:42.070" v="6291"/>
          <ac:spMkLst>
            <pc:docMk/>
            <pc:sldMk cId="1737535964" sldId="261"/>
            <ac:spMk id="47" creationId="{E8D41CF8-5232-42BC-8D05-AFEDE215398E}"/>
          </ac:spMkLst>
        </pc:spChg>
        <pc:spChg chg="add del mod">
          <ac:chgData name="Matt B" userId="ea885f82a9ac23cc" providerId="LiveId" clId="{FC4B183A-B028-4A4F-AC81-EF9F5BA13D35}" dt="2023-03-23T22:52:42.070" v="6291"/>
          <ac:spMkLst>
            <pc:docMk/>
            <pc:sldMk cId="1737535964" sldId="261"/>
            <ac:spMk id="48" creationId="{3DF1668A-CF79-A2BB-E5EB-FE4F4F779D90}"/>
          </ac:spMkLst>
        </pc:spChg>
        <pc:spChg chg="add del">
          <ac:chgData name="Matt B" userId="ea885f82a9ac23cc" providerId="LiveId" clId="{FC4B183A-B028-4A4F-AC81-EF9F5BA13D35}" dt="2023-03-23T22:52:42.070" v="6291"/>
          <ac:spMkLst>
            <pc:docMk/>
            <pc:sldMk cId="1737535964" sldId="261"/>
            <ac:spMk id="49" creationId="{49237091-E62C-4878-AA4C-0B9995ADB28F}"/>
          </ac:spMkLst>
        </pc:spChg>
        <pc:picChg chg="add del mod">
          <ac:chgData name="Matt B" userId="ea885f82a9ac23cc" providerId="LiveId" clId="{FC4B183A-B028-4A4F-AC81-EF9F5BA13D35}" dt="2023-03-23T22:53:06.159" v="6299" actId="21"/>
          <ac:picMkLst>
            <pc:docMk/>
            <pc:sldMk cId="1737535964" sldId="261"/>
            <ac:picMk id="5" creationId="{2776B198-06AB-BB48-5F07-DCA527E5197C}"/>
          </ac:picMkLst>
        </pc:picChg>
        <pc:picChg chg="add del mod">
          <ac:chgData name="Matt B" userId="ea885f82a9ac23cc" providerId="LiveId" clId="{FC4B183A-B028-4A4F-AC81-EF9F5BA13D35}" dt="2023-03-23T22:53:11.690" v="6301" actId="21"/>
          <ac:picMkLst>
            <pc:docMk/>
            <pc:sldMk cId="1737535964" sldId="261"/>
            <ac:picMk id="7" creationId="{712C1501-D039-4500-DFED-4B77B3881053}"/>
          </ac:picMkLst>
        </pc:picChg>
        <pc:picChg chg="add del mod">
          <ac:chgData name="Matt B" userId="ea885f82a9ac23cc" providerId="LiveId" clId="{FC4B183A-B028-4A4F-AC81-EF9F5BA13D35}" dt="2023-03-23T22:53:20.150" v="6305" actId="21"/>
          <ac:picMkLst>
            <pc:docMk/>
            <pc:sldMk cId="1737535964" sldId="261"/>
            <ac:picMk id="9" creationId="{EC06688A-1036-B9B3-8BF2-EF8B2CA4F26F}"/>
          </ac:picMkLst>
        </pc:picChg>
        <pc:picChg chg="add del mod">
          <ac:chgData name="Matt B" userId="ea885f82a9ac23cc" providerId="LiveId" clId="{FC4B183A-B028-4A4F-AC81-EF9F5BA13D35}" dt="2023-03-23T22:53:24.065" v="6307" actId="21"/>
          <ac:picMkLst>
            <pc:docMk/>
            <pc:sldMk cId="1737535964" sldId="261"/>
            <ac:picMk id="11" creationId="{4C92D559-847A-72E6-EEA0-BD2B6B85C18E}"/>
          </ac:picMkLst>
        </pc:picChg>
        <pc:picChg chg="add del mod">
          <ac:chgData name="Matt B" userId="ea885f82a9ac23cc" providerId="LiveId" clId="{FC4B183A-B028-4A4F-AC81-EF9F5BA13D35}" dt="2023-03-23T22:53:28.877" v="6309" actId="21"/>
          <ac:picMkLst>
            <pc:docMk/>
            <pc:sldMk cId="1737535964" sldId="261"/>
            <ac:picMk id="13" creationId="{14612988-5DBD-B17F-730A-057C35409C87}"/>
          </ac:picMkLst>
        </pc:picChg>
        <pc:picChg chg="add del mod">
          <ac:chgData name="Matt B" userId="ea885f82a9ac23cc" providerId="LiveId" clId="{FC4B183A-B028-4A4F-AC81-EF9F5BA13D35}" dt="2023-03-23T22:53:16.353" v="6303" actId="21"/>
          <ac:picMkLst>
            <pc:docMk/>
            <pc:sldMk cId="1737535964" sldId="261"/>
            <ac:picMk id="15" creationId="{C0121759-AA2E-22E6-2457-8FE1B044FA69}"/>
          </ac:picMkLst>
        </pc:picChg>
        <pc:picChg chg="add del mod">
          <ac:chgData name="Matt B" userId="ea885f82a9ac23cc" providerId="LiveId" clId="{FC4B183A-B028-4A4F-AC81-EF9F5BA13D35}" dt="2023-03-23T22:53:38.848" v="6313" actId="21"/>
          <ac:picMkLst>
            <pc:docMk/>
            <pc:sldMk cId="1737535964" sldId="261"/>
            <ac:picMk id="19" creationId="{DCAE63CC-7825-8753-5D37-682FD31A890F}"/>
          </ac:picMkLst>
        </pc:picChg>
        <pc:picChg chg="add del mod">
          <ac:chgData name="Matt B" userId="ea885f82a9ac23cc" providerId="LiveId" clId="{FC4B183A-B028-4A4F-AC81-EF9F5BA13D35}" dt="2023-03-23T22:53:34.221" v="6311" actId="21"/>
          <ac:picMkLst>
            <pc:docMk/>
            <pc:sldMk cId="1737535964" sldId="261"/>
            <ac:picMk id="23" creationId="{BAD6F7E4-ECB2-8093-9A15-C2C693A1A3ED}"/>
          </ac:picMkLst>
        </pc:picChg>
      </pc:sldChg>
      <pc:sldChg chg="addSp delSp modSp new mod ord setBg modClrScheme chgLayout modNotesTx">
        <pc:chgData name="Matt B" userId="ea885f82a9ac23cc" providerId="LiveId" clId="{FC4B183A-B028-4A4F-AC81-EF9F5BA13D35}" dt="2023-04-04T22:44:03.658" v="13989" actId="20577"/>
        <pc:sldMkLst>
          <pc:docMk/>
          <pc:sldMk cId="3535149722" sldId="262"/>
        </pc:sldMkLst>
        <pc:spChg chg="del">
          <ac:chgData name="Matt B" userId="ea885f82a9ac23cc" providerId="LiveId" clId="{FC4B183A-B028-4A4F-AC81-EF9F5BA13D35}" dt="2023-03-23T17:56:10.735" v="2080" actId="21"/>
          <ac:spMkLst>
            <pc:docMk/>
            <pc:sldMk cId="3535149722" sldId="262"/>
            <ac:spMk id="2" creationId="{2CCF7389-582E-CF20-C4E3-7B2D255446CE}"/>
          </ac:spMkLst>
        </pc:spChg>
        <pc:spChg chg="del">
          <ac:chgData name="Matt B" userId="ea885f82a9ac23cc" providerId="LiveId" clId="{FC4B183A-B028-4A4F-AC81-EF9F5BA13D35}" dt="2023-03-23T17:50:32.247" v="1723"/>
          <ac:spMkLst>
            <pc:docMk/>
            <pc:sldMk cId="3535149722" sldId="262"/>
            <ac:spMk id="3" creationId="{5065C3DB-A5B1-0F38-68BE-FC98B061F6FA}"/>
          </ac:spMkLst>
        </pc:spChg>
        <pc:spChg chg="add del mod ord">
          <ac:chgData name="Matt B" userId="ea885f82a9ac23cc" providerId="LiveId" clId="{FC4B183A-B028-4A4F-AC81-EF9F5BA13D35}" dt="2023-03-23T18:50:02.948" v="3619" actId="700"/>
          <ac:spMkLst>
            <pc:docMk/>
            <pc:sldMk cId="3535149722" sldId="262"/>
            <ac:spMk id="7" creationId="{E0764AF3-FED2-D4FE-4C8E-F60D93E4B611}"/>
          </ac:spMkLst>
        </pc:spChg>
        <pc:spChg chg="add del mod ord">
          <ac:chgData name="Matt B" userId="ea885f82a9ac23cc" providerId="LiveId" clId="{FC4B183A-B028-4A4F-AC81-EF9F5BA13D35}" dt="2023-03-23T19:20:36.220" v="4468" actId="21"/>
          <ac:spMkLst>
            <pc:docMk/>
            <pc:sldMk cId="3535149722" sldId="262"/>
            <ac:spMk id="8" creationId="{18ADAB46-9FD2-D8A3-88F9-CCD8B9AE0AE6}"/>
          </ac:spMkLst>
        </pc:spChg>
        <pc:spChg chg="add del mod">
          <ac:chgData name="Matt B" userId="ea885f82a9ac23cc" providerId="LiveId" clId="{FC4B183A-B028-4A4F-AC81-EF9F5BA13D35}" dt="2023-03-23T18:50:35.456" v="3622" actId="478"/>
          <ac:spMkLst>
            <pc:docMk/>
            <pc:sldMk cId="3535149722" sldId="262"/>
            <ac:spMk id="10" creationId="{B75EA72B-E183-FC57-F293-22E1306306A5}"/>
          </ac:spMkLst>
        </pc:spChg>
        <pc:spChg chg="add del mod">
          <ac:chgData name="Matt B" userId="ea885f82a9ac23cc" providerId="LiveId" clId="{FC4B183A-B028-4A4F-AC81-EF9F5BA13D35}" dt="2023-03-23T18:49:56.402" v="3614" actId="26606"/>
          <ac:spMkLst>
            <pc:docMk/>
            <pc:sldMk cId="3535149722" sldId="262"/>
            <ac:spMk id="12" creationId="{69E3702E-046E-5633-68C1-38F0A70C943C}"/>
          </ac:spMkLst>
        </pc:spChg>
        <pc:spChg chg="add del mod ord">
          <ac:chgData name="Matt B" userId="ea885f82a9ac23cc" providerId="LiveId" clId="{FC4B183A-B028-4A4F-AC81-EF9F5BA13D35}" dt="2023-03-23T19:20:09.579" v="4461" actId="478"/>
          <ac:spMkLst>
            <pc:docMk/>
            <pc:sldMk cId="3535149722" sldId="262"/>
            <ac:spMk id="13" creationId="{2B7B0EC4-D32B-FC06-4F82-0D66D043857B}"/>
          </ac:spMkLst>
        </pc:spChg>
        <pc:spChg chg="add del mod">
          <ac:chgData name="Matt B" userId="ea885f82a9ac23cc" providerId="LiveId" clId="{FC4B183A-B028-4A4F-AC81-EF9F5BA13D35}" dt="2023-03-23T18:49:56.402" v="3614" actId="26606"/>
          <ac:spMkLst>
            <pc:docMk/>
            <pc:sldMk cId="3535149722" sldId="262"/>
            <ac:spMk id="14" creationId="{24CE6DB7-75B7-D2E5-2576-0099A9700D16}"/>
          </ac:spMkLst>
        </pc:spChg>
        <pc:spChg chg="add del mod">
          <ac:chgData name="Matt B" userId="ea885f82a9ac23cc" providerId="LiveId" clId="{FC4B183A-B028-4A4F-AC81-EF9F5BA13D35}" dt="2023-03-23T18:49:57.735" v="3616" actId="26606"/>
          <ac:spMkLst>
            <pc:docMk/>
            <pc:sldMk cId="3535149722" sldId="262"/>
            <ac:spMk id="16" creationId="{96B2A65D-34A4-9777-449E-7AE419439622}"/>
          </ac:spMkLst>
        </pc:spChg>
        <pc:spChg chg="add del mod">
          <ac:chgData name="Matt B" userId="ea885f82a9ac23cc" providerId="LiveId" clId="{FC4B183A-B028-4A4F-AC81-EF9F5BA13D35}" dt="2023-03-23T18:49:57.735" v="3616" actId="26606"/>
          <ac:spMkLst>
            <pc:docMk/>
            <pc:sldMk cId="3535149722" sldId="262"/>
            <ac:spMk id="17" creationId="{97E0D777-DA26-DE0E-7B63-E0E979E6DB98}"/>
          </ac:spMkLst>
        </pc:spChg>
        <pc:spChg chg="add del">
          <ac:chgData name="Matt B" userId="ea885f82a9ac23cc" providerId="LiveId" clId="{FC4B183A-B028-4A4F-AC81-EF9F5BA13D35}" dt="2023-03-23T18:50:02.154" v="3618" actId="26606"/>
          <ac:spMkLst>
            <pc:docMk/>
            <pc:sldMk cId="3535149722" sldId="262"/>
            <ac:spMk id="19" creationId="{6985DA70-6012-DEF9-BEC6-5D0234C9264B}"/>
          </ac:spMkLst>
        </pc:spChg>
        <pc:spChg chg="add mod">
          <ac:chgData name="Matt B" userId="ea885f82a9ac23cc" providerId="LiveId" clId="{FC4B183A-B028-4A4F-AC81-EF9F5BA13D35}" dt="2023-03-23T22:03:14.594" v="5790" actId="26606"/>
          <ac:spMkLst>
            <pc:docMk/>
            <pc:sldMk cId="3535149722" sldId="262"/>
            <ac:spMk id="20" creationId="{5C918722-3BA0-95F0-3EBE-7DC0F2E259E4}"/>
          </ac:spMkLst>
        </pc:spChg>
        <pc:picChg chg="add del mod ord">
          <ac:chgData name="Matt B" userId="ea885f82a9ac23cc" providerId="LiveId" clId="{FC4B183A-B028-4A4F-AC81-EF9F5BA13D35}" dt="2023-03-23T18:50:38.277" v="3623" actId="21"/>
          <ac:picMkLst>
            <pc:docMk/>
            <pc:sldMk cId="3535149722" sldId="262"/>
            <ac:picMk id="4" creationId="{1BB93E9D-B58B-1C6A-F4A9-6D54ABE9810B}"/>
          </ac:picMkLst>
        </pc:picChg>
        <pc:picChg chg="add del mod">
          <ac:chgData name="Matt B" userId="ea885f82a9ac23cc" providerId="LiveId" clId="{FC4B183A-B028-4A4F-AC81-EF9F5BA13D35}" dt="2023-03-23T19:38:17.855" v="4730" actId="21"/>
          <ac:picMkLst>
            <pc:docMk/>
            <pc:sldMk cId="3535149722" sldId="262"/>
            <ac:picMk id="5" creationId="{9B7B8587-FCAD-9E11-C967-E928028B0FA7}"/>
          </ac:picMkLst>
        </pc:picChg>
        <pc:picChg chg="add del mod">
          <ac:chgData name="Matt B" userId="ea885f82a9ac23cc" providerId="LiveId" clId="{FC4B183A-B028-4A4F-AC81-EF9F5BA13D35}" dt="2023-03-23T17:57:20.266" v="2171" actId="21"/>
          <ac:picMkLst>
            <pc:docMk/>
            <pc:sldMk cId="3535149722" sldId="262"/>
            <ac:picMk id="6" creationId="{89BC6763-CD18-A6EF-969D-58E2188C1545}"/>
          </ac:picMkLst>
        </pc:picChg>
        <pc:picChg chg="add del mod">
          <ac:chgData name="Matt B" userId="ea885f82a9ac23cc" providerId="LiveId" clId="{FC4B183A-B028-4A4F-AC81-EF9F5BA13D35}" dt="2023-03-23T19:20:45.015" v="4471" actId="478"/>
          <ac:picMkLst>
            <pc:docMk/>
            <pc:sldMk cId="3535149722" sldId="262"/>
            <ac:picMk id="15" creationId="{1D67D1E5-6303-17D6-23EC-FBEC904BCAC0}"/>
          </ac:picMkLst>
        </pc:picChg>
        <pc:picChg chg="add del mod">
          <ac:chgData name="Matt B" userId="ea885f82a9ac23cc" providerId="LiveId" clId="{FC4B183A-B028-4A4F-AC81-EF9F5BA13D35}" dt="2023-03-23T19:20:46.266" v="4473" actId="478"/>
          <ac:picMkLst>
            <pc:docMk/>
            <pc:sldMk cId="3535149722" sldId="262"/>
            <ac:picMk id="18" creationId="{B6BAAAB9-DDCF-0309-A16C-C6291AA7CB33}"/>
          </ac:picMkLst>
        </pc:picChg>
        <pc:picChg chg="add mod">
          <ac:chgData name="Matt B" userId="ea885f82a9ac23cc" providerId="LiveId" clId="{FC4B183A-B028-4A4F-AC81-EF9F5BA13D35}" dt="2023-03-23T22:03:14.594" v="5790" actId="26606"/>
          <ac:picMkLst>
            <pc:docMk/>
            <pc:sldMk cId="3535149722" sldId="262"/>
            <ac:picMk id="21" creationId="{83B49BBB-FF4A-F635-C75A-EA49F4F16B71}"/>
          </ac:picMkLst>
        </pc:picChg>
      </pc:sldChg>
      <pc:sldChg chg="addSp delSp modSp add del mod ord">
        <pc:chgData name="Matt B" userId="ea885f82a9ac23cc" providerId="LiveId" clId="{FC4B183A-B028-4A4F-AC81-EF9F5BA13D35}" dt="2023-03-23T19:24:36.384" v="4492" actId="692"/>
        <pc:sldMkLst>
          <pc:docMk/>
          <pc:sldMk cId="0" sldId="263"/>
        </pc:sldMkLst>
        <pc:spChg chg="mod">
          <ac:chgData name="Matt B" userId="ea885f82a9ac23cc" providerId="LiveId" clId="{FC4B183A-B028-4A4F-AC81-EF9F5BA13D35}" dt="2023-03-23T19:24:36.384" v="4492" actId="692"/>
          <ac:spMkLst>
            <pc:docMk/>
            <pc:sldMk cId="0" sldId="263"/>
            <ac:spMk id="5" creationId="{1C9C57C4-D54C-2B85-B3C1-29B99AB654DA}"/>
          </ac:spMkLst>
        </pc:spChg>
        <pc:spChg chg="mod">
          <ac:chgData name="Matt B" userId="ea885f82a9ac23cc" providerId="LiveId" clId="{FC4B183A-B028-4A4F-AC81-EF9F5BA13D35}" dt="2023-03-23T19:24:32.799" v="4491" actId="692"/>
          <ac:spMkLst>
            <pc:docMk/>
            <pc:sldMk cId="0" sldId="263"/>
            <ac:spMk id="34818" creationId="{00000000-0000-0000-0000-000000000000}"/>
          </ac:spMkLst>
        </pc:spChg>
        <pc:spChg chg="del mod">
          <ac:chgData name="Matt B" userId="ea885f82a9ac23cc" providerId="LiveId" clId="{FC4B183A-B028-4A4F-AC81-EF9F5BA13D35}" dt="2023-03-23T18:28:04.221" v="3480"/>
          <ac:spMkLst>
            <pc:docMk/>
            <pc:sldMk cId="0" sldId="263"/>
            <ac:spMk id="34822" creationId="{00000000-0000-0000-0000-000000000000}"/>
          </ac:spMkLst>
        </pc:spChg>
        <pc:picChg chg="add del mod">
          <ac:chgData name="Matt B" userId="ea885f82a9ac23cc" providerId="LiveId" clId="{FC4B183A-B028-4A4F-AC81-EF9F5BA13D35}" dt="2023-03-23T18:27:32.428" v="3473"/>
          <ac:picMkLst>
            <pc:docMk/>
            <pc:sldMk cId="0" sldId="263"/>
            <ac:picMk id="2" creationId="{E5232AEF-ECFC-3F09-8BD6-31B16625922E}"/>
          </ac:picMkLst>
        </pc:picChg>
        <pc:picChg chg="add mod">
          <ac:chgData name="Matt B" userId="ea885f82a9ac23cc" providerId="LiveId" clId="{FC4B183A-B028-4A4F-AC81-EF9F5BA13D35}" dt="2023-03-23T18:32:01.087" v="3513" actId="1076"/>
          <ac:picMkLst>
            <pc:docMk/>
            <pc:sldMk cId="0" sldId="263"/>
            <ac:picMk id="4" creationId="{6ABCF3C3-BB7B-A712-6B2D-49F4A8ACAAC1}"/>
          </ac:picMkLst>
        </pc:picChg>
      </pc:sldChg>
      <pc:sldChg chg="modSp new mod">
        <pc:chgData name="Matt B" userId="ea885f82a9ac23cc" providerId="LiveId" clId="{FC4B183A-B028-4A4F-AC81-EF9F5BA13D35}" dt="2023-03-25T21:36:48.419" v="7928" actId="20577"/>
        <pc:sldMkLst>
          <pc:docMk/>
          <pc:sldMk cId="2730894902" sldId="264"/>
        </pc:sldMkLst>
        <pc:spChg chg="mod">
          <ac:chgData name="Matt B" userId="ea885f82a9ac23cc" providerId="LiveId" clId="{FC4B183A-B028-4A4F-AC81-EF9F5BA13D35}" dt="2023-03-25T21:36:48.419" v="7928" actId="20577"/>
          <ac:spMkLst>
            <pc:docMk/>
            <pc:sldMk cId="2730894902" sldId="264"/>
            <ac:spMk id="2" creationId="{37639D42-8AD1-B832-7AAD-61FEC61D56E3}"/>
          </ac:spMkLst>
        </pc:spChg>
        <pc:spChg chg="mod">
          <ac:chgData name="Matt B" userId="ea885f82a9ac23cc" providerId="LiveId" clId="{FC4B183A-B028-4A4F-AC81-EF9F5BA13D35}" dt="2023-03-23T22:03:09.783" v="5789"/>
          <ac:spMkLst>
            <pc:docMk/>
            <pc:sldMk cId="2730894902" sldId="264"/>
            <ac:spMk id="3" creationId="{2EC2BDE1-9BF3-1708-DECF-06E380C511B4}"/>
          </ac:spMkLst>
        </pc:spChg>
      </pc:sldChg>
      <pc:sldChg chg="addSp delSp modSp new mod ord modClrScheme chgLayout modNotesTx">
        <pc:chgData name="Matt B" userId="ea885f82a9ac23cc" providerId="LiveId" clId="{FC4B183A-B028-4A4F-AC81-EF9F5BA13D35}" dt="2023-03-27T21:27:28.634" v="9270"/>
        <pc:sldMkLst>
          <pc:docMk/>
          <pc:sldMk cId="738668804" sldId="265"/>
        </pc:sldMkLst>
        <pc:spChg chg="mod ord">
          <ac:chgData name="Matt B" userId="ea885f82a9ac23cc" providerId="LiveId" clId="{FC4B183A-B028-4A4F-AC81-EF9F5BA13D35}" dt="2023-03-23T22:03:09.783" v="5789"/>
          <ac:spMkLst>
            <pc:docMk/>
            <pc:sldMk cId="738668804" sldId="265"/>
            <ac:spMk id="2" creationId="{A5D07F5C-2B26-2765-A22B-0C800507F0CD}"/>
          </ac:spMkLst>
        </pc:spChg>
        <pc:spChg chg="del">
          <ac:chgData name="Matt B" userId="ea885f82a9ac23cc" providerId="LiveId" clId="{FC4B183A-B028-4A4F-AC81-EF9F5BA13D35}" dt="2023-03-23T19:18:56.329" v="4449"/>
          <ac:spMkLst>
            <pc:docMk/>
            <pc:sldMk cId="738668804" sldId="265"/>
            <ac:spMk id="3" creationId="{0646492D-5910-AE6A-4AC4-96D16AE65BAB}"/>
          </ac:spMkLst>
        </pc:spChg>
        <pc:spChg chg="add del mod">
          <ac:chgData name="Matt B" userId="ea885f82a9ac23cc" providerId="LiveId" clId="{FC4B183A-B028-4A4F-AC81-EF9F5BA13D35}" dt="2023-03-23T19:21:19.438" v="4478" actId="478"/>
          <ac:spMkLst>
            <pc:docMk/>
            <pc:sldMk cId="738668804" sldId="265"/>
            <ac:spMk id="7" creationId="{87851D6C-4E8B-F855-AE0C-B1E7D05E33AB}"/>
          </ac:spMkLst>
        </pc:spChg>
        <pc:spChg chg="add del mod ord">
          <ac:chgData name="Matt B" userId="ea885f82a9ac23cc" providerId="LiveId" clId="{FC4B183A-B028-4A4F-AC81-EF9F5BA13D35}" dt="2023-03-23T19:29:44.182" v="4653"/>
          <ac:spMkLst>
            <pc:docMk/>
            <pc:sldMk cId="738668804" sldId="265"/>
            <ac:spMk id="8" creationId="{FAEE4AA5-2B6F-1460-5F57-A67A64C79484}"/>
          </ac:spMkLst>
        </pc:spChg>
        <pc:spChg chg="add del mod">
          <ac:chgData name="Matt B" userId="ea885f82a9ac23cc" providerId="LiveId" clId="{FC4B183A-B028-4A4F-AC81-EF9F5BA13D35}" dt="2023-03-23T19:29:56.088" v="4657" actId="26606"/>
          <ac:spMkLst>
            <pc:docMk/>
            <pc:sldMk cId="738668804" sldId="265"/>
            <ac:spMk id="14" creationId="{7DF023BB-7154-E7F4-73E6-76727C6FE70E}"/>
          </ac:spMkLst>
        </pc:spChg>
        <pc:spChg chg="add del mod">
          <ac:chgData name="Matt B" userId="ea885f82a9ac23cc" providerId="LiveId" clId="{FC4B183A-B028-4A4F-AC81-EF9F5BA13D35}" dt="2023-03-23T19:29:58.413" v="4659" actId="26606"/>
          <ac:spMkLst>
            <pc:docMk/>
            <pc:sldMk cId="738668804" sldId="265"/>
            <ac:spMk id="16" creationId="{EC2E8194-70A5-6EBB-C475-BBD3E5FC27BE}"/>
          </ac:spMkLst>
        </pc:spChg>
        <pc:picChg chg="add del mod">
          <ac:chgData name="Matt B" userId="ea885f82a9ac23cc" providerId="LiveId" clId="{FC4B183A-B028-4A4F-AC81-EF9F5BA13D35}" dt="2023-03-23T19:15:52.455" v="4427" actId="21"/>
          <ac:picMkLst>
            <pc:docMk/>
            <pc:sldMk cId="738668804" sldId="265"/>
            <ac:picMk id="4" creationId="{7DEDADAF-AF48-FE67-0C48-C315F5D3E513}"/>
          </ac:picMkLst>
        </pc:picChg>
        <pc:picChg chg="add del mod">
          <ac:chgData name="Matt B" userId="ea885f82a9ac23cc" providerId="LiveId" clId="{FC4B183A-B028-4A4F-AC81-EF9F5BA13D35}" dt="2023-03-23T19:21:05.038" v="4476" actId="21"/>
          <ac:picMkLst>
            <pc:docMk/>
            <pc:sldMk cId="738668804" sldId="265"/>
            <ac:picMk id="5" creationId="{6CC0C7CB-43B6-34B1-A4D5-410CAF77A4B2}"/>
          </ac:picMkLst>
        </pc:picChg>
        <pc:picChg chg="add del mod">
          <ac:chgData name="Matt B" userId="ea885f82a9ac23cc" providerId="LiveId" clId="{FC4B183A-B028-4A4F-AC81-EF9F5BA13D35}" dt="2023-03-23T19:21:20.888" v="4479" actId="21"/>
          <ac:picMkLst>
            <pc:docMk/>
            <pc:sldMk cId="738668804" sldId="265"/>
            <ac:picMk id="6" creationId="{C088136A-BEA3-9474-A07A-A0CB7A03C095}"/>
          </ac:picMkLst>
        </pc:picChg>
        <pc:picChg chg="add mod">
          <ac:chgData name="Matt B" userId="ea885f82a9ac23cc" providerId="LiveId" clId="{FC4B183A-B028-4A4F-AC81-EF9F5BA13D35}" dt="2023-03-23T22:03:09.783" v="5789"/>
          <ac:picMkLst>
            <pc:docMk/>
            <pc:sldMk cId="738668804" sldId="265"/>
            <ac:picMk id="9" creationId="{42C69BE2-F5BB-1835-3D7E-5F31052BA42A}"/>
          </ac:picMkLst>
        </pc:picChg>
      </pc:sldChg>
      <pc:sldChg chg="addSp delSp modSp new del mod">
        <pc:chgData name="Matt B" userId="ea885f82a9ac23cc" providerId="LiveId" clId="{FC4B183A-B028-4A4F-AC81-EF9F5BA13D35}" dt="2023-03-23T19:20:52.923" v="4474" actId="47"/>
        <pc:sldMkLst>
          <pc:docMk/>
          <pc:sldMk cId="95036306" sldId="266"/>
        </pc:sldMkLst>
        <pc:spChg chg="del">
          <ac:chgData name="Matt B" userId="ea885f82a9ac23cc" providerId="LiveId" clId="{FC4B183A-B028-4A4F-AC81-EF9F5BA13D35}" dt="2023-03-23T19:19:40.657" v="4457"/>
          <ac:spMkLst>
            <pc:docMk/>
            <pc:sldMk cId="95036306" sldId="266"/>
            <ac:spMk id="3" creationId="{C73A0D64-187A-677D-5BD1-B54171A50A49}"/>
          </ac:spMkLst>
        </pc:spChg>
        <pc:picChg chg="add mod">
          <ac:chgData name="Matt B" userId="ea885f82a9ac23cc" providerId="LiveId" clId="{FC4B183A-B028-4A4F-AC81-EF9F5BA13D35}" dt="2023-03-23T19:19:40.657" v="4457"/>
          <ac:picMkLst>
            <pc:docMk/>
            <pc:sldMk cId="95036306" sldId="266"/>
            <ac:picMk id="5" creationId="{586AE77E-3A96-526F-C4D3-5AE283BA0791}"/>
          </ac:picMkLst>
        </pc:picChg>
        <pc:picChg chg="add mod">
          <ac:chgData name="Matt B" userId="ea885f82a9ac23cc" providerId="LiveId" clId="{FC4B183A-B028-4A4F-AC81-EF9F5BA13D35}" dt="2023-03-23T19:19:49.523" v="4459" actId="1076"/>
          <ac:picMkLst>
            <pc:docMk/>
            <pc:sldMk cId="95036306" sldId="266"/>
            <ac:picMk id="6" creationId="{6D74E064-1368-5A9B-0EAF-3A167CAC5E17}"/>
          </ac:picMkLst>
        </pc:picChg>
      </pc:sldChg>
      <pc:sldChg chg="addSp delSp modSp new mod ord setBg delDesignElem modNotesTx">
        <pc:chgData name="Matt B" userId="ea885f82a9ac23cc" providerId="LiveId" clId="{FC4B183A-B028-4A4F-AC81-EF9F5BA13D35}" dt="2023-03-23T22:49:39.335" v="6259"/>
        <pc:sldMkLst>
          <pc:docMk/>
          <pc:sldMk cId="1002505288" sldId="266"/>
        </pc:sldMkLst>
        <pc:spChg chg="add del">
          <ac:chgData name="Matt B" userId="ea885f82a9ac23cc" providerId="LiveId" clId="{FC4B183A-B028-4A4F-AC81-EF9F5BA13D35}" dt="2023-03-23T19:21:33.191" v="4482" actId="26606"/>
          <ac:spMkLst>
            <pc:docMk/>
            <pc:sldMk cId="1002505288" sldId="266"/>
            <ac:spMk id="8" creationId="{A9F529C3-C941-49FD-8C67-82F134F64BDB}"/>
          </ac:spMkLst>
        </pc:spChg>
        <pc:spChg chg="add del">
          <ac:chgData name="Matt B" userId="ea885f82a9ac23cc" providerId="LiveId" clId="{FC4B183A-B028-4A4F-AC81-EF9F5BA13D35}" dt="2023-03-23T19:21:33.191" v="4482" actId="26606"/>
          <ac:spMkLst>
            <pc:docMk/>
            <pc:sldMk cId="1002505288" sldId="266"/>
            <ac:spMk id="10" creationId="{20586029-32A0-47E5-9AEC-AE3ABA6B94D0}"/>
          </ac:spMkLst>
        </pc:spChg>
        <pc:spChg chg="add del">
          <ac:chgData name="Matt B" userId="ea885f82a9ac23cc" providerId="LiveId" clId="{FC4B183A-B028-4A4F-AC81-EF9F5BA13D35}" dt="2023-03-23T22:49:39.335" v="6259"/>
          <ac:spMkLst>
            <pc:docMk/>
            <pc:sldMk cId="1002505288" sldId="266"/>
            <ac:spMk id="14" creationId="{D99D2C73-08B0-4F6B-A8E9-4651E6BDBE48}"/>
          </ac:spMkLst>
        </pc:spChg>
        <pc:spChg chg="add del">
          <ac:chgData name="Matt B" userId="ea885f82a9ac23cc" providerId="LiveId" clId="{FC4B183A-B028-4A4F-AC81-EF9F5BA13D35}" dt="2023-03-23T22:49:39.335" v="6259"/>
          <ac:spMkLst>
            <pc:docMk/>
            <pc:sldMk cId="1002505288" sldId="266"/>
            <ac:spMk id="15" creationId="{968DB88C-7EF2-487C-85D1-848F61F13E3F}"/>
          </ac:spMkLst>
        </pc:spChg>
        <pc:picChg chg="add mod">
          <ac:chgData name="Matt B" userId="ea885f82a9ac23cc" providerId="LiveId" clId="{FC4B183A-B028-4A4F-AC81-EF9F5BA13D35}" dt="2023-03-23T19:21:39.079" v="4485" actId="27614"/>
          <ac:picMkLst>
            <pc:docMk/>
            <pc:sldMk cId="1002505288" sldId="266"/>
            <ac:picMk id="2" creationId="{176EFC8B-9BCD-E405-17D1-D2E60BA6CD62}"/>
          </ac:picMkLst>
        </pc:picChg>
        <pc:picChg chg="add mod">
          <ac:chgData name="Matt B" userId="ea885f82a9ac23cc" providerId="LiveId" clId="{FC4B183A-B028-4A4F-AC81-EF9F5BA13D35}" dt="2023-03-23T19:21:38.083" v="4484" actId="27614"/>
          <ac:picMkLst>
            <pc:docMk/>
            <pc:sldMk cId="1002505288" sldId="266"/>
            <ac:picMk id="3" creationId="{D0E4E6A4-3007-63E0-77BF-E691FB4E69A6}"/>
          </ac:picMkLst>
        </pc:picChg>
        <pc:cxnChg chg="add del">
          <ac:chgData name="Matt B" userId="ea885f82a9ac23cc" providerId="LiveId" clId="{FC4B183A-B028-4A4F-AC81-EF9F5BA13D35}" dt="2023-03-23T19:21:33.191" v="4482" actId="26606"/>
          <ac:cxnSpMkLst>
            <pc:docMk/>
            <pc:sldMk cId="1002505288" sldId="266"/>
            <ac:cxnSpMk id="12" creationId="{8C730EAB-A532-4295-A302-FB4B90DB9F5E}"/>
          </ac:cxnSpMkLst>
        </pc:cxnChg>
      </pc:sldChg>
      <pc:sldChg chg="addSp delSp modSp new del mod setBg">
        <pc:chgData name="Matt B" userId="ea885f82a9ac23cc" providerId="LiveId" clId="{FC4B183A-B028-4A4F-AC81-EF9F5BA13D35}" dt="2023-03-23T19:19:26.175" v="4455" actId="2696"/>
        <pc:sldMkLst>
          <pc:docMk/>
          <pc:sldMk cId="2751882496" sldId="266"/>
        </pc:sldMkLst>
        <pc:spChg chg="add del">
          <ac:chgData name="Matt B" userId="ea885f82a9ac23cc" providerId="LiveId" clId="{FC4B183A-B028-4A4F-AC81-EF9F5BA13D35}" dt="2023-03-23T19:18:11.300" v="4446" actId="26606"/>
          <ac:spMkLst>
            <pc:docMk/>
            <pc:sldMk cId="2751882496" sldId="266"/>
            <ac:spMk id="5" creationId="{11BE3FA7-0D70-4431-814F-D8C40576EA93}"/>
          </ac:spMkLst>
        </pc:spChg>
        <pc:spChg chg="add">
          <ac:chgData name="Matt B" userId="ea885f82a9ac23cc" providerId="LiveId" clId="{FC4B183A-B028-4A4F-AC81-EF9F5BA13D35}" dt="2023-03-23T19:18:11.303" v="4447" actId="26606"/>
          <ac:spMkLst>
            <pc:docMk/>
            <pc:sldMk cId="2751882496" sldId="266"/>
            <ac:spMk id="7" creationId="{A9F529C3-C941-49FD-8C67-82F134F64BDB}"/>
          </ac:spMkLst>
        </pc:spChg>
        <pc:spChg chg="add del">
          <ac:chgData name="Matt B" userId="ea885f82a9ac23cc" providerId="LiveId" clId="{FC4B183A-B028-4A4F-AC81-EF9F5BA13D35}" dt="2023-03-23T19:17:43.910" v="4434" actId="26606"/>
          <ac:spMkLst>
            <pc:docMk/>
            <pc:sldMk cId="2751882496" sldId="266"/>
            <ac:spMk id="8" creationId="{11BE3FA7-0D70-4431-814F-D8C40576EA93}"/>
          </ac:spMkLst>
        </pc:spChg>
        <pc:spChg chg="add">
          <ac:chgData name="Matt B" userId="ea885f82a9ac23cc" providerId="LiveId" clId="{FC4B183A-B028-4A4F-AC81-EF9F5BA13D35}" dt="2023-03-23T19:18:11.303" v="4447" actId="26606"/>
          <ac:spMkLst>
            <pc:docMk/>
            <pc:sldMk cId="2751882496" sldId="266"/>
            <ac:spMk id="9" creationId="{20586029-32A0-47E5-9AEC-AE3ABA6B94D0}"/>
          </ac:spMkLst>
        </pc:spChg>
        <pc:spChg chg="add del">
          <ac:chgData name="Matt B" userId="ea885f82a9ac23cc" providerId="LiveId" clId="{FC4B183A-B028-4A4F-AC81-EF9F5BA13D35}" dt="2023-03-23T19:17:50.103" v="4436" actId="26606"/>
          <ac:spMkLst>
            <pc:docMk/>
            <pc:sldMk cId="2751882496" sldId="266"/>
            <ac:spMk id="10" creationId="{968DB88C-7EF2-487C-85D1-848F61F13E3F}"/>
          </ac:spMkLst>
        </pc:spChg>
        <pc:spChg chg="add del">
          <ac:chgData name="Matt B" userId="ea885f82a9ac23cc" providerId="LiveId" clId="{FC4B183A-B028-4A4F-AC81-EF9F5BA13D35}" dt="2023-03-23T19:17:50.103" v="4436" actId="26606"/>
          <ac:spMkLst>
            <pc:docMk/>
            <pc:sldMk cId="2751882496" sldId="266"/>
            <ac:spMk id="11" creationId="{D99D2C73-08B0-4F6B-A8E9-4651E6BDBE48}"/>
          </ac:spMkLst>
        </pc:spChg>
        <pc:spChg chg="add del">
          <ac:chgData name="Matt B" userId="ea885f82a9ac23cc" providerId="LiveId" clId="{FC4B183A-B028-4A4F-AC81-EF9F5BA13D35}" dt="2023-03-23T19:17:58.898" v="4440" actId="26606"/>
          <ac:spMkLst>
            <pc:docMk/>
            <pc:sldMk cId="2751882496" sldId="266"/>
            <ac:spMk id="12" creationId="{5DFACEB2-7564-4FB9-B739-C2CE339BA3D2}"/>
          </ac:spMkLst>
        </pc:spChg>
        <pc:spChg chg="add del">
          <ac:chgData name="Matt B" userId="ea885f82a9ac23cc" providerId="LiveId" clId="{FC4B183A-B028-4A4F-AC81-EF9F5BA13D35}" dt="2023-03-23T19:17:56.531" v="4438" actId="26606"/>
          <ac:spMkLst>
            <pc:docMk/>
            <pc:sldMk cId="2751882496" sldId="266"/>
            <ac:spMk id="13" creationId="{80CCAACE-815D-4A79-875A-B7EFC28F7D2B}"/>
          </ac:spMkLst>
        </pc:spChg>
        <pc:spChg chg="add del">
          <ac:chgData name="Matt B" userId="ea885f82a9ac23cc" providerId="LiveId" clId="{FC4B183A-B028-4A4F-AC81-EF9F5BA13D35}" dt="2023-03-23T19:17:58.898" v="4440" actId="26606"/>
          <ac:spMkLst>
            <pc:docMk/>
            <pc:sldMk cId="2751882496" sldId="266"/>
            <ac:spMk id="15" creationId="{73EDB3DA-AEF0-428A-A317-C42827E6C836}"/>
          </ac:spMkLst>
        </pc:spChg>
        <pc:spChg chg="add del">
          <ac:chgData name="Matt B" userId="ea885f82a9ac23cc" providerId="LiveId" clId="{FC4B183A-B028-4A4F-AC81-EF9F5BA13D35}" dt="2023-03-23T19:17:58.898" v="4440" actId="26606"/>
          <ac:spMkLst>
            <pc:docMk/>
            <pc:sldMk cId="2751882496" sldId="266"/>
            <ac:spMk id="16" creationId="{4A06AD8B-0227-4FF6-AEB4-C66C5A5398C1}"/>
          </ac:spMkLst>
        </pc:spChg>
        <pc:spChg chg="add del">
          <ac:chgData name="Matt B" userId="ea885f82a9ac23cc" providerId="LiveId" clId="{FC4B183A-B028-4A4F-AC81-EF9F5BA13D35}" dt="2023-03-23T19:18:03.037" v="4442" actId="26606"/>
          <ac:spMkLst>
            <pc:docMk/>
            <pc:sldMk cId="2751882496" sldId="266"/>
            <ac:spMk id="18" creationId="{E9DCA5EA-C9F1-43F7-8CD9-E7D77919EBE7}"/>
          </ac:spMkLst>
        </pc:spChg>
        <pc:picChg chg="add del mod ord">
          <ac:chgData name="Matt B" userId="ea885f82a9ac23cc" providerId="LiveId" clId="{FC4B183A-B028-4A4F-AC81-EF9F5BA13D35}" dt="2023-03-23T19:18:45.231" v="4448" actId="21"/>
          <ac:picMkLst>
            <pc:docMk/>
            <pc:sldMk cId="2751882496" sldId="266"/>
            <ac:picMk id="2" creationId="{38DC2E9D-DC80-8705-BCA6-945967BF93C7}"/>
          </ac:picMkLst>
        </pc:picChg>
        <pc:picChg chg="add del mod">
          <ac:chgData name="Matt B" userId="ea885f82a9ac23cc" providerId="LiveId" clId="{FC4B183A-B028-4A4F-AC81-EF9F5BA13D35}" dt="2023-03-23T19:18:59.758" v="4450" actId="21"/>
          <ac:picMkLst>
            <pc:docMk/>
            <pc:sldMk cId="2751882496" sldId="266"/>
            <ac:picMk id="3" creationId="{F76B37DE-8E34-9E95-4E5E-C3E14E970782}"/>
          </ac:picMkLst>
        </pc:picChg>
        <pc:cxnChg chg="add">
          <ac:chgData name="Matt B" userId="ea885f82a9ac23cc" providerId="LiveId" clId="{FC4B183A-B028-4A4F-AC81-EF9F5BA13D35}" dt="2023-03-23T19:18:11.303" v="4447" actId="26606"/>
          <ac:cxnSpMkLst>
            <pc:docMk/>
            <pc:sldMk cId="2751882496" sldId="266"/>
            <ac:cxnSpMk id="14" creationId="{8C730EAB-A532-4295-A302-FB4B90DB9F5E}"/>
          </ac:cxnSpMkLst>
        </pc:cxnChg>
      </pc:sldChg>
      <pc:sldChg chg="new del">
        <pc:chgData name="Matt B" userId="ea885f82a9ac23cc" providerId="LiveId" clId="{FC4B183A-B028-4A4F-AC81-EF9F5BA13D35}" dt="2023-03-23T19:31:30.329" v="4691" actId="47"/>
        <pc:sldMkLst>
          <pc:docMk/>
          <pc:sldMk cId="2278866640" sldId="267"/>
        </pc:sldMkLst>
      </pc:sldChg>
      <pc:sldChg chg="modSp new mod ord modNotesTx">
        <pc:chgData name="Matt B" userId="ea885f82a9ac23cc" providerId="LiveId" clId="{FC4B183A-B028-4A4F-AC81-EF9F5BA13D35}" dt="2023-04-07T23:19:43.626" v="14033" actId="20577"/>
        <pc:sldMkLst>
          <pc:docMk/>
          <pc:sldMk cId="3490302916" sldId="267"/>
        </pc:sldMkLst>
        <pc:spChg chg="mod">
          <ac:chgData name="Matt B" userId="ea885f82a9ac23cc" providerId="LiveId" clId="{FC4B183A-B028-4A4F-AC81-EF9F5BA13D35}" dt="2023-03-23T22:03:09.783" v="5789"/>
          <ac:spMkLst>
            <pc:docMk/>
            <pc:sldMk cId="3490302916" sldId="267"/>
            <ac:spMk id="2" creationId="{998BD95F-EDB3-4C88-21FC-0866097215E7}"/>
          </ac:spMkLst>
        </pc:spChg>
        <pc:spChg chg="mod">
          <ac:chgData name="Matt B" userId="ea885f82a9ac23cc" providerId="LiveId" clId="{FC4B183A-B028-4A4F-AC81-EF9F5BA13D35}" dt="2023-04-02T00:20:02.384" v="13562" actId="20577"/>
          <ac:spMkLst>
            <pc:docMk/>
            <pc:sldMk cId="3490302916" sldId="267"/>
            <ac:spMk id="3" creationId="{2F5C70A5-9F74-B0A8-9B5F-27D3B50A097A}"/>
          </ac:spMkLst>
        </pc:spChg>
      </pc:sldChg>
      <pc:sldChg chg="modSp new mod modNotesTx">
        <pc:chgData name="Matt B" userId="ea885f82a9ac23cc" providerId="LiveId" clId="{FC4B183A-B028-4A4F-AC81-EF9F5BA13D35}" dt="2023-03-23T22:03:09.783" v="5789"/>
        <pc:sldMkLst>
          <pc:docMk/>
          <pc:sldMk cId="3440234788" sldId="268"/>
        </pc:sldMkLst>
        <pc:spChg chg="add del mod">
          <ac:chgData name="Matt B" userId="ea885f82a9ac23cc" providerId="LiveId" clId="{FC4B183A-B028-4A4F-AC81-EF9F5BA13D35}" dt="2023-03-23T19:28:55.465" v="4644" actId="21"/>
          <ac:spMkLst>
            <pc:docMk/>
            <pc:sldMk cId="3440234788" sldId="268"/>
            <ac:spMk id="2" creationId="{701FCDD1-8FDA-8382-513E-D00662011CA9}"/>
          </ac:spMkLst>
        </pc:spChg>
        <pc:spChg chg="mod">
          <ac:chgData name="Matt B" userId="ea885f82a9ac23cc" providerId="LiveId" clId="{FC4B183A-B028-4A4F-AC81-EF9F5BA13D35}" dt="2023-03-23T22:03:09.783" v="5789"/>
          <ac:spMkLst>
            <pc:docMk/>
            <pc:sldMk cId="3440234788" sldId="268"/>
            <ac:spMk id="2" creationId="{AF518F01-B53C-E7B5-040F-058227FAC43C}"/>
          </ac:spMkLst>
        </pc:spChg>
        <pc:spChg chg="mod">
          <ac:chgData name="Matt B" userId="ea885f82a9ac23cc" providerId="LiveId" clId="{FC4B183A-B028-4A4F-AC81-EF9F5BA13D35}" dt="2023-03-23T22:03:09.783" v="5789"/>
          <ac:spMkLst>
            <pc:docMk/>
            <pc:sldMk cId="3440234788" sldId="268"/>
            <ac:spMk id="3" creationId="{4E5703E9-4B17-6AF8-1A6C-4D605E36F5F2}"/>
          </ac:spMkLst>
        </pc:spChg>
        <pc:spChg chg="mod">
          <ac:chgData name="Matt B" userId="ea885f82a9ac23cc" providerId="LiveId" clId="{FC4B183A-B028-4A4F-AC81-EF9F5BA13D35}" dt="2023-03-23T19:32:16.958" v="4714" actId="108"/>
          <ac:spMkLst>
            <pc:docMk/>
            <pc:sldMk cId="3440234788" sldId="268"/>
            <ac:spMk id="364546" creationId="{00000000-0000-0000-0000-000000000000}"/>
          </ac:spMkLst>
        </pc:spChg>
        <pc:spChg chg="del mod">
          <ac:chgData name="Matt B" userId="ea885f82a9ac23cc" providerId="LiveId" clId="{FC4B183A-B028-4A4F-AC81-EF9F5BA13D35}" dt="2023-03-23T19:28:53.079" v="4643" actId="21"/>
          <ac:spMkLst>
            <pc:docMk/>
            <pc:sldMk cId="3440234788" sldId="268"/>
            <ac:spMk id="364547" creationId="{00000000-0000-0000-0000-000000000000}"/>
          </ac:spMkLst>
        </pc:spChg>
        <pc:picChg chg="add del mod">
          <ac:chgData name="Matt B" userId="ea885f82a9ac23cc" providerId="LiveId" clId="{FC4B183A-B028-4A4F-AC81-EF9F5BA13D35}" dt="2023-03-23T19:31:27.546" v="4690" actId="21"/>
          <ac:picMkLst>
            <pc:docMk/>
            <pc:sldMk cId="3440234788" sldId="268"/>
            <ac:picMk id="4" creationId="{1A6AD55C-8057-3D02-3FF9-1CC81CC2BF94}"/>
          </ac:picMkLst>
        </pc:picChg>
        <pc:picChg chg="add mod">
          <ac:chgData name="Matt B" userId="ea885f82a9ac23cc" providerId="LiveId" clId="{FC4B183A-B028-4A4F-AC81-EF9F5BA13D35}" dt="2023-03-23T19:31:43.244" v="4694" actId="26606"/>
          <ac:picMkLst>
            <pc:docMk/>
            <pc:sldMk cId="3440234788" sldId="268"/>
            <ac:picMk id="5" creationId="{CE0620A3-54B6-2A1C-DF9A-9361076DA5B4}"/>
          </ac:picMkLst>
        </pc:picChg>
      </pc:sldChg>
      <pc:sldChg chg="modSp add mod ord">
        <pc:chgData name="Matt B" userId="ea885f82a9ac23cc" providerId="LiveId" clId="{FC4B183A-B028-4A4F-AC81-EF9F5BA13D35}" dt="2023-03-29T20:45:51.937" v="10642" actId="20577"/>
        <pc:sldMkLst>
          <pc:docMk/>
          <pc:sldMk cId="3839610106" sldId="269"/>
        </pc:sldMkLst>
        <pc:spChg chg="mod">
          <ac:chgData name="Matt B" userId="ea885f82a9ac23cc" providerId="LiveId" clId="{FC4B183A-B028-4A4F-AC81-EF9F5BA13D35}" dt="2023-03-23T22:03:09.783" v="5789"/>
          <ac:spMkLst>
            <pc:docMk/>
            <pc:sldMk cId="3839610106" sldId="269"/>
            <ac:spMk id="2" creationId="{AF518F01-B53C-E7B5-040F-058227FAC43C}"/>
          </ac:spMkLst>
        </pc:spChg>
        <pc:spChg chg="mod">
          <ac:chgData name="Matt B" userId="ea885f82a9ac23cc" providerId="LiveId" clId="{FC4B183A-B028-4A4F-AC81-EF9F5BA13D35}" dt="2023-03-29T20:45:51.937" v="10642" actId="20577"/>
          <ac:spMkLst>
            <pc:docMk/>
            <pc:sldMk cId="3839610106" sldId="269"/>
            <ac:spMk id="3" creationId="{4E5703E9-4B17-6AF8-1A6C-4D605E36F5F2}"/>
          </ac:spMkLst>
        </pc:spChg>
      </pc:sldChg>
      <pc:sldChg chg="addSp delSp modSp add mod">
        <pc:chgData name="Matt B" userId="ea885f82a9ac23cc" providerId="LiveId" clId="{FC4B183A-B028-4A4F-AC81-EF9F5BA13D35}" dt="2023-03-25T23:06:51.403" v="8174" actId="21"/>
        <pc:sldMkLst>
          <pc:docMk/>
          <pc:sldMk cId="3039947262" sldId="270"/>
        </pc:sldMkLst>
        <pc:spChg chg="mod">
          <ac:chgData name="Matt B" userId="ea885f82a9ac23cc" providerId="LiveId" clId="{FC4B183A-B028-4A4F-AC81-EF9F5BA13D35}" dt="2023-03-23T22:03:09.783" v="5789"/>
          <ac:spMkLst>
            <pc:docMk/>
            <pc:sldMk cId="3039947262" sldId="270"/>
            <ac:spMk id="2" creationId="{AF518F01-B53C-E7B5-040F-058227FAC43C}"/>
          </ac:spMkLst>
        </pc:spChg>
        <pc:spChg chg="add del mod">
          <ac:chgData name="Matt B" userId="ea885f82a9ac23cc" providerId="LiveId" clId="{FC4B183A-B028-4A4F-AC81-EF9F5BA13D35}" dt="2023-03-25T23:06:51.403" v="8174" actId="21"/>
          <ac:spMkLst>
            <pc:docMk/>
            <pc:sldMk cId="3039947262" sldId="270"/>
            <ac:spMk id="3" creationId="{4E5703E9-4B17-6AF8-1A6C-4D605E36F5F2}"/>
          </ac:spMkLst>
        </pc:spChg>
        <pc:spChg chg="add del mod">
          <ac:chgData name="Matt B" userId="ea885f82a9ac23cc" providerId="LiveId" clId="{FC4B183A-B028-4A4F-AC81-EF9F5BA13D35}" dt="2023-03-25T23:06:51.403" v="8174" actId="21"/>
          <ac:spMkLst>
            <pc:docMk/>
            <pc:sldMk cId="3039947262" sldId="270"/>
            <ac:spMk id="4" creationId="{BB591F83-CF26-76E4-B1C5-A1FA2129C7B7}"/>
          </ac:spMkLst>
        </pc:spChg>
      </pc:sldChg>
      <pc:sldChg chg="delSp modSp add del mod ord modNotesTx">
        <pc:chgData name="Matt B" userId="ea885f82a9ac23cc" providerId="LiveId" clId="{FC4B183A-B028-4A4F-AC81-EF9F5BA13D35}" dt="2023-04-01T21:32:28.919" v="11479" actId="47"/>
        <pc:sldMkLst>
          <pc:docMk/>
          <pc:sldMk cId="2888637040" sldId="271"/>
        </pc:sldMkLst>
        <pc:spChg chg="mod">
          <ac:chgData name="Matt B" userId="ea885f82a9ac23cc" providerId="LiveId" clId="{FC4B183A-B028-4A4F-AC81-EF9F5BA13D35}" dt="2023-03-23T20:19:56.973" v="5301" actId="6549"/>
          <ac:spMkLst>
            <pc:docMk/>
            <pc:sldMk cId="2888637040" sldId="271"/>
            <ac:spMk id="20" creationId="{5C918722-3BA0-95F0-3EBE-7DC0F2E259E4}"/>
          </ac:spMkLst>
        </pc:spChg>
        <pc:picChg chg="del">
          <ac:chgData name="Matt B" userId="ea885f82a9ac23cc" providerId="LiveId" clId="{FC4B183A-B028-4A4F-AC81-EF9F5BA13D35}" dt="2023-03-23T20:19:55.058" v="5300" actId="478"/>
          <ac:picMkLst>
            <pc:docMk/>
            <pc:sldMk cId="2888637040" sldId="271"/>
            <ac:picMk id="21" creationId="{83B49BBB-FF4A-F635-C75A-EA49F4F16B71}"/>
          </ac:picMkLst>
        </pc:picChg>
      </pc:sldChg>
      <pc:sldChg chg="addSp delSp modSp new mod">
        <pc:chgData name="Matt B" userId="ea885f82a9ac23cc" providerId="LiveId" clId="{FC4B183A-B028-4A4F-AC81-EF9F5BA13D35}" dt="2023-03-23T22:15:46.229" v="5813" actId="404"/>
        <pc:sldMkLst>
          <pc:docMk/>
          <pc:sldMk cId="3776541328" sldId="272"/>
        </pc:sldMkLst>
        <pc:spChg chg="mod">
          <ac:chgData name="Matt B" userId="ea885f82a9ac23cc" providerId="LiveId" clId="{FC4B183A-B028-4A4F-AC81-EF9F5BA13D35}" dt="2023-03-23T22:15:46.229" v="5813" actId="404"/>
          <ac:spMkLst>
            <pc:docMk/>
            <pc:sldMk cId="3776541328" sldId="272"/>
            <ac:spMk id="2" creationId="{4BF87899-7414-FA9E-B947-B2B0A523D901}"/>
          </ac:spMkLst>
        </pc:spChg>
        <pc:spChg chg="del">
          <ac:chgData name="Matt B" userId="ea885f82a9ac23cc" providerId="LiveId" clId="{FC4B183A-B028-4A4F-AC81-EF9F5BA13D35}" dt="2023-03-23T21:28:15.797" v="5386" actId="931"/>
          <ac:spMkLst>
            <pc:docMk/>
            <pc:sldMk cId="3776541328" sldId="272"/>
            <ac:spMk id="3" creationId="{AFF86DEE-2DEB-5E54-6CE3-7F1D3AE7895C}"/>
          </ac:spMkLst>
        </pc:spChg>
        <pc:picChg chg="add mod">
          <ac:chgData name="Matt B" userId="ea885f82a9ac23cc" providerId="LiveId" clId="{FC4B183A-B028-4A4F-AC81-EF9F5BA13D35}" dt="2023-03-23T22:03:09.783" v="5789"/>
          <ac:picMkLst>
            <pc:docMk/>
            <pc:sldMk cId="3776541328" sldId="272"/>
            <ac:picMk id="5" creationId="{E3A03A63-C3B5-62DB-22D7-27D49FD58076}"/>
          </ac:picMkLst>
        </pc:picChg>
        <pc:picChg chg="add del mod">
          <ac:chgData name="Matt B" userId="ea885f82a9ac23cc" providerId="LiveId" clId="{FC4B183A-B028-4A4F-AC81-EF9F5BA13D35}" dt="2023-03-23T21:30:57.505" v="5411" actId="478"/>
          <ac:picMkLst>
            <pc:docMk/>
            <pc:sldMk cId="3776541328" sldId="272"/>
            <ac:picMk id="6" creationId="{6208F99C-65FC-A230-E445-0866F523900B}"/>
          </ac:picMkLst>
        </pc:picChg>
        <pc:picChg chg="add mod">
          <ac:chgData name="Matt B" userId="ea885f82a9ac23cc" providerId="LiveId" clId="{FC4B183A-B028-4A4F-AC81-EF9F5BA13D35}" dt="2023-03-23T21:33:04.871" v="5436" actId="1076"/>
          <ac:picMkLst>
            <pc:docMk/>
            <pc:sldMk cId="3776541328" sldId="272"/>
            <ac:picMk id="7" creationId="{B9769558-BB29-6987-39E7-A2F19F483978}"/>
          </ac:picMkLst>
        </pc:picChg>
        <pc:picChg chg="add mod">
          <ac:chgData name="Matt B" userId="ea885f82a9ac23cc" providerId="LiveId" clId="{FC4B183A-B028-4A4F-AC81-EF9F5BA13D35}" dt="2023-03-23T21:33:53.804" v="5448" actId="14100"/>
          <ac:picMkLst>
            <pc:docMk/>
            <pc:sldMk cId="3776541328" sldId="272"/>
            <ac:picMk id="8" creationId="{02194D41-C27E-452A-F2F2-1589CE8277F6}"/>
          </ac:picMkLst>
        </pc:picChg>
        <pc:picChg chg="add mod">
          <ac:chgData name="Matt B" userId="ea885f82a9ac23cc" providerId="LiveId" clId="{FC4B183A-B028-4A4F-AC81-EF9F5BA13D35}" dt="2023-03-23T21:32:15.390" v="5427" actId="14100"/>
          <ac:picMkLst>
            <pc:docMk/>
            <pc:sldMk cId="3776541328" sldId="272"/>
            <ac:picMk id="9" creationId="{0A4F627E-9109-2025-3A56-7E626CAB431F}"/>
          </ac:picMkLst>
        </pc:picChg>
        <pc:picChg chg="add mod">
          <ac:chgData name="Matt B" userId="ea885f82a9ac23cc" providerId="LiveId" clId="{FC4B183A-B028-4A4F-AC81-EF9F5BA13D35}" dt="2023-03-23T21:34:07.852" v="5450" actId="1076"/>
          <ac:picMkLst>
            <pc:docMk/>
            <pc:sldMk cId="3776541328" sldId="272"/>
            <ac:picMk id="10" creationId="{4E747FEC-8F03-4D22-F325-72B4D5FCEF69}"/>
          </ac:picMkLst>
        </pc:picChg>
        <pc:picChg chg="add mod">
          <ac:chgData name="Matt B" userId="ea885f82a9ac23cc" providerId="LiveId" clId="{FC4B183A-B028-4A4F-AC81-EF9F5BA13D35}" dt="2023-03-23T21:34:28.851" v="5458" actId="1076"/>
          <ac:picMkLst>
            <pc:docMk/>
            <pc:sldMk cId="3776541328" sldId="272"/>
            <ac:picMk id="11" creationId="{58DCAAEE-05A6-4551-37EE-DE9D5015859D}"/>
          </ac:picMkLst>
        </pc:picChg>
      </pc:sldChg>
      <pc:sldChg chg="addSp delSp modSp new mod">
        <pc:chgData name="Matt B" userId="ea885f82a9ac23cc" providerId="LiveId" clId="{FC4B183A-B028-4A4F-AC81-EF9F5BA13D35}" dt="2023-03-23T22:15:59.268" v="5815" actId="404"/>
        <pc:sldMkLst>
          <pc:docMk/>
          <pc:sldMk cId="4106816076" sldId="273"/>
        </pc:sldMkLst>
        <pc:spChg chg="mod">
          <ac:chgData name="Matt B" userId="ea885f82a9ac23cc" providerId="LiveId" clId="{FC4B183A-B028-4A4F-AC81-EF9F5BA13D35}" dt="2023-03-23T22:15:59.268" v="5815" actId="404"/>
          <ac:spMkLst>
            <pc:docMk/>
            <pc:sldMk cId="4106816076" sldId="273"/>
            <ac:spMk id="2" creationId="{E08FB0A0-FB05-9A26-7C20-5C9527003DC9}"/>
          </ac:spMkLst>
        </pc:spChg>
        <pc:spChg chg="del">
          <ac:chgData name="Matt B" userId="ea885f82a9ac23cc" providerId="LiveId" clId="{FC4B183A-B028-4A4F-AC81-EF9F5BA13D35}" dt="2023-03-23T21:35:05.122" v="5467" actId="931"/>
          <ac:spMkLst>
            <pc:docMk/>
            <pc:sldMk cId="4106816076" sldId="273"/>
            <ac:spMk id="3" creationId="{488B94D5-0BBB-DE9D-5824-5A1DC4DECA11}"/>
          </ac:spMkLst>
        </pc:spChg>
        <pc:picChg chg="add mod">
          <ac:chgData name="Matt B" userId="ea885f82a9ac23cc" providerId="LiveId" clId="{FC4B183A-B028-4A4F-AC81-EF9F5BA13D35}" dt="2023-03-23T22:03:09.783" v="5789"/>
          <ac:picMkLst>
            <pc:docMk/>
            <pc:sldMk cId="4106816076" sldId="273"/>
            <ac:picMk id="5" creationId="{135C93CA-84D0-CEDC-0D7C-01B5222C3441}"/>
          </ac:picMkLst>
        </pc:picChg>
        <pc:picChg chg="add mod">
          <ac:chgData name="Matt B" userId="ea885f82a9ac23cc" providerId="LiveId" clId="{FC4B183A-B028-4A4F-AC81-EF9F5BA13D35}" dt="2023-03-23T21:36:07.720" v="5480" actId="1076"/>
          <ac:picMkLst>
            <pc:docMk/>
            <pc:sldMk cId="4106816076" sldId="273"/>
            <ac:picMk id="6" creationId="{D2A7FE3D-15FB-3DC1-A166-D2A7A9BAD3AF}"/>
          </ac:picMkLst>
        </pc:picChg>
        <pc:picChg chg="add mod">
          <ac:chgData name="Matt B" userId="ea885f82a9ac23cc" providerId="LiveId" clId="{FC4B183A-B028-4A4F-AC81-EF9F5BA13D35}" dt="2023-03-23T21:36:36.117" v="5488" actId="1076"/>
          <ac:picMkLst>
            <pc:docMk/>
            <pc:sldMk cId="4106816076" sldId="273"/>
            <ac:picMk id="7" creationId="{8282672C-0B82-8FAA-114F-98AF60380D00}"/>
          </ac:picMkLst>
        </pc:picChg>
        <pc:picChg chg="add mod">
          <ac:chgData name="Matt B" userId="ea885f82a9ac23cc" providerId="LiveId" clId="{FC4B183A-B028-4A4F-AC81-EF9F5BA13D35}" dt="2023-03-23T21:36:50.488" v="5492" actId="1076"/>
          <ac:picMkLst>
            <pc:docMk/>
            <pc:sldMk cId="4106816076" sldId="273"/>
            <ac:picMk id="8" creationId="{F24976A6-24A4-F6D8-36B1-18189E6436A7}"/>
          </ac:picMkLst>
        </pc:picChg>
        <pc:picChg chg="add mod">
          <ac:chgData name="Matt B" userId="ea885f82a9ac23cc" providerId="LiveId" clId="{FC4B183A-B028-4A4F-AC81-EF9F5BA13D35}" dt="2023-03-23T21:37:17.206" v="5496" actId="1076"/>
          <ac:picMkLst>
            <pc:docMk/>
            <pc:sldMk cId="4106816076" sldId="273"/>
            <ac:picMk id="9" creationId="{914F0224-232F-E8D9-4179-9AD5E3C75E92}"/>
          </ac:picMkLst>
        </pc:picChg>
        <pc:picChg chg="add mod">
          <ac:chgData name="Matt B" userId="ea885f82a9ac23cc" providerId="LiveId" clId="{FC4B183A-B028-4A4F-AC81-EF9F5BA13D35}" dt="2023-03-23T21:37:52.331" v="5506" actId="1076"/>
          <ac:picMkLst>
            <pc:docMk/>
            <pc:sldMk cId="4106816076" sldId="273"/>
            <ac:picMk id="10" creationId="{C29EB5F7-0DEB-B99F-F55E-0FD308165434}"/>
          </ac:picMkLst>
        </pc:picChg>
      </pc:sldChg>
      <pc:sldChg chg="addSp delSp modSp new mod ord modNotesTx">
        <pc:chgData name="Matt B" userId="ea885f82a9ac23cc" providerId="LiveId" clId="{FC4B183A-B028-4A4F-AC81-EF9F5BA13D35}" dt="2023-03-23T22:03:09.783" v="5789"/>
        <pc:sldMkLst>
          <pc:docMk/>
          <pc:sldMk cId="1908660037" sldId="274"/>
        </pc:sldMkLst>
        <pc:spChg chg="mod">
          <ac:chgData name="Matt B" userId="ea885f82a9ac23cc" providerId="LiveId" clId="{FC4B183A-B028-4A4F-AC81-EF9F5BA13D35}" dt="2023-03-23T22:03:09.783" v="5789"/>
          <ac:spMkLst>
            <pc:docMk/>
            <pc:sldMk cId="1908660037" sldId="274"/>
            <ac:spMk id="2" creationId="{1510D4D5-EB61-BE98-6AB4-F53F4E3F74AE}"/>
          </ac:spMkLst>
        </pc:spChg>
        <pc:spChg chg="del">
          <ac:chgData name="Matt B" userId="ea885f82a9ac23cc" providerId="LiveId" clId="{FC4B183A-B028-4A4F-AC81-EF9F5BA13D35}" dt="2023-03-23T21:40:01.785" v="5555" actId="931"/>
          <ac:spMkLst>
            <pc:docMk/>
            <pc:sldMk cId="1908660037" sldId="274"/>
            <ac:spMk id="3" creationId="{5D70DE4E-1D7D-0E6C-1CF6-71E437812839}"/>
          </ac:spMkLst>
        </pc:spChg>
        <pc:picChg chg="add mod">
          <ac:chgData name="Matt B" userId="ea885f82a9ac23cc" providerId="LiveId" clId="{FC4B183A-B028-4A4F-AC81-EF9F5BA13D35}" dt="2023-03-23T22:03:09.783" v="5789"/>
          <ac:picMkLst>
            <pc:docMk/>
            <pc:sldMk cId="1908660037" sldId="274"/>
            <ac:picMk id="5" creationId="{5576B0C8-53AA-F872-0BD2-61918E5D5260}"/>
          </ac:picMkLst>
        </pc:picChg>
      </pc:sldChg>
      <pc:sldChg chg="addSp delSp modSp new mod ord modNotesTx">
        <pc:chgData name="Matt B" userId="ea885f82a9ac23cc" providerId="LiveId" clId="{FC4B183A-B028-4A4F-AC81-EF9F5BA13D35}" dt="2023-04-04T22:10:42.412" v="13955" actId="20577"/>
        <pc:sldMkLst>
          <pc:docMk/>
          <pc:sldMk cId="1366108985" sldId="275"/>
        </pc:sldMkLst>
        <pc:spChg chg="mod">
          <ac:chgData name="Matt B" userId="ea885f82a9ac23cc" providerId="LiveId" clId="{FC4B183A-B028-4A4F-AC81-EF9F5BA13D35}" dt="2023-03-23T23:26:58.725" v="7388" actId="20577"/>
          <ac:spMkLst>
            <pc:docMk/>
            <pc:sldMk cId="1366108985" sldId="275"/>
            <ac:spMk id="2" creationId="{810B5182-A8A6-8168-4234-7BBF18960811}"/>
          </ac:spMkLst>
        </pc:spChg>
        <pc:spChg chg="add del mod">
          <ac:chgData name="Matt B" userId="ea885f82a9ac23cc" providerId="LiveId" clId="{FC4B183A-B028-4A4F-AC81-EF9F5BA13D35}" dt="2023-03-29T19:25:04.855" v="10249" actId="931"/>
          <ac:spMkLst>
            <pc:docMk/>
            <pc:sldMk cId="1366108985" sldId="275"/>
            <ac:spMk id="3" creationId="{6923C72F-CDA9-98C6-A8CB-C24FE8D09A17}"/>
          </ac:spMkLst>
        </pc:spChg>
        <pc:spChg chg="del">
          <ac:chgData name="Matt B" userId="ea885f82a9ac23cc" providerId="LiveId" clId="{FC4B183A-B028-4A4F-AC81-EF9F5BA13D35}" dt="2023-03-23T21:43:10.094" v="5628" actId="931"/>
          <ac:spMkLst>
            <pc:docMk/>
            <pc:sldMk cId="1366108985" sldId="275"/>
            <ac:spMk id="3" creationId="{BDD7139B-5E17-B490-FC9D-2058F7BD95F2}"/>
          </ac:spMkLst>
        </pc:spChg>
        <pc:picChg chg="add del mod">
          <ac:chgData name="Matt B" userId="ea885f82a9ac23cc" providerId="LiveId" clId="{FC4B183A-B028-4A4F-AC81-EF9F5BA13D35}" dt="2023-03-29T19:24:54.849" v="10248" actId="478"/>
          <ac:picMkLst>
            <pc:docMk/>
            <pc:sldMk cId="1366108985" sldId="275"/>
            <ac:picMk id="5" creationId="{1AB5944C-201A-91B7-CAC3-B86E81E27501}"/>
          </ac:picMkLst>
        </pc:picChg>
        <pc:picChg chg="add mod">
          <ac:chgData name="Matt B" userId="ea885f82a9ac23cc" providerId="LiveId" clId="{FC4B183A-B028-4A4F-AC81-EF9F5BA13D35}" dt="2023-03-29T19:25:06.883" v="10251" actId="962"/>
          <ac:picMkLst>
            <pc:docMk/>
            <pc:sldMk cId="1366108985" sldId="275"/>
            <ac:picMk id="6" creationId="{BC33B8A6-1390-78B2-2F22-065E40140216}"/>
          </ac:picMkLst>
        </pc:picChg>
      </pc:sldChg>
      <pc:sldChg chg="delSp modSp new mod ord modNotesTx">
        <pc:chgData name="Matt B" userId="ea885f82a9ac23cc" providerId="LiveId" clId="{FC4B183A-B028-4A4F-AC81-EF9F5BA13D35}" dt="2023-03-27T21:35:04.878" v="9489" actId="20577"/>
        <pc:sldMkLst>
          <pc:docMk/>
          <pc:sldMk cId="503432400" sldId="276"/>
        </pc:sldMkLst>
        <pc:spChg chg="del">
          <ac:chgData name="Matt B" userId="ea885f82a9ac23cc" providerId="LiveId" clId="{FC4B183A-B028-4A4F-AC81-EF9F5BA13D35}" dt="2023-03-25T21:37:28.086" v="7931" actId="478"/>
          <ac:spMkLst>
            <pc:docMk/>
            <pc:sldMk cId="503432400" sldId="276"/>
            <ac:spMk id="2" creationId="{79B4A544-9716-AEA7-92C9-81323E8509F4}"/>
          </ac:spMkLst>
        </pc:spChg>
        <pc:spChg chg="mod">
          <ac:chgData name="Matt B" userId="ea885f82a9ac23cc" providerId="LiveId" clId="{FC4B183A-B028-4A4F-AC81-EF9F5BA13D35}" dt="2023-03-27T21:34:15.691" v="9410" actId="1076"/>
          <ac:spMkLst>
            <pc:docMk/>
            <pc:sldMk cId="503432400" sldId="276"/>
            <ac:spMk id="3" creationId="{85D670CE-621E-59A8-CECE-B4F18A98874A}"/>
          </ac:spMkLst>
        </pc:spChg>
      </pc:sldChg>
      <pc:sldChg chg="new del">
        <pc:chgData name="Matt B" userId="ea885f82a9ac23cc" providerId="LiveId" clId="{FC4B183A-B028-4A4F-AC81-EF9F5BA13D35}" dt="2023-03-23T22:50:05.041" v="6261" actId="47"/>
        <pc:sldMkLst>
          <pc:docMk/>
          <pc:sldMk cId="126781804" sldId="277"/>
        </pc:sldMkLst>
      </pc:sldChg>
      <pc:sldChg chg="addSp delSp modSp new mod ord setBg modClrScheme chgLayout modNotesTx">
        <pc:chgData name="Matt B" userId="ea885f82a9ac23cc" providerId="LiveId" clId="{FC4B183A-B028-4A4F-AC81-EF9F5BA13D35}" dt="2023-04-04T22:23:36.095" v="13969" actId="20577"/>
        <pc:sldMkLst>
          <pc:docMk/>
          <pc:sldMk cId="4085440911" sldId="277"/>
        </pc:sldMkLst>
        <pc:spChg chg="mod ord">
          <ac:chgData name="Matt B" userId="ea885f82a9ac23cc" providerId="LiveId" clId="{FC4B183A-B028-4A4F-AC81-EF9F5BA13D35}" dt="2023-04-01T22:54:25.748" v="12745" actId="20577"/>
          <ac:spMkLst>
            <pc:docMk/>
            <pc:sldMk cId="4085440911" sldId="277"/>
            <ac:spMk id="2" creationId="{593BBA7F-9C89-01B1-9CC3-7408CCEB8698}"/>
          </ac:spMkLst>
        </pc:spChg>
        <pc:spChg chg="add mod ord">
          <ac:chgData name="Matt B" userId="ea885f82a9ac23cc" providerId="LiveId" clId="{FC4B183A-B028-4A4F-AC81-EF9F5BA13D35}" dt="2023-04-04T22:23:36.095" v="13969" actId="20577"/>
          <ac:spMkLst>
            <pc:docMk/>
            <pc:sldMk cId="4085440911" sldId="277"/>
            <ac:spMk id="3" creationId="{A4C395F3-B36B-C524-354E-97131498C9F3}"/>
          </ac:spMkLst>
        </pc:spChg>
        <pc:picChg chg="add del mod">
          <ac:chgData name="Matt B" userId="ea885f82a9ac23cc" providerId="LiveId" clId="{FC4B183A-B028-4A4F-AC81-EF9F5BA13D35}" dt="2023-03-23T22:53:00.063" v="6297"/>
          <ac:picMkLst>
            <pc:docMk/>
            <pc:sldMk cId="4085440911" sldId="277"/>
            <ac:picMk id="3" creationId="{0E963726-83FA-273E-0C49-B9710C87A891}"/>
          </ac:picMkLst>
        </pc:picChg>
        <pc:picChg chg="add del mod">
          <ac:chgData name="Matt B" userId="ea885f82a9ac23cc" providerId="LiveId" clId="{FC4B183A-B028-4A4F-AC81-EF9F5BA13D35}" dt="2023-03-23T23:07:43.798" v="7361" actId="21"/>
          <ac:picMkLst>
            <pc:docMk/>
            <pc:sldMk cId="4085440911" sldId="277"/>
            <ac:picMk id="4" creationId="{5A320437-E80A-2C4F-2C7F-D798F3DE26AC}"/>
          </ac:picMkLst>
        </pc:picChg>
        <pc:picChg chg="add del mod">
          <ac:chgData name="Matt B" userId="ea885f82a9ac23cc" providerId="LiveId" clId="{FC4B183A-B028-4A4F-AC81-EF9F5BA13D35}" dt="2023-03-23T23:07:43.798" v="7361" actId="21"/>
          <ac:picMkLst>
            <pc:docMk/>
            <pc:sldMk cId="4085440911" sldId="277"/>
            <ac:picMk id="5" creationId="{EBABA77C-9EF3-BC75-CFE4-DF39460D0501}"/>
          </ac:picMkLst>
        </pc:picChg>
        <pc:picChg chg="add del mod">
          <ac:chgData name="Matt B" userId="ea885f82a9ac23cc" providerId="LiveId" clId="{FC4B183A-B028-4A4F-AC81-EF9F5BA13D35}" dt="2023-03-23T23:07:43.798" v="7361" actId="21"/>
          <ac:picMkLst>
            <pc:docMk/>
            <pc:sldMk cId="4085440911" sldId="277"/>
            <ac:picMk id="6" creationId="{62BFAD60-7A53-9A9A-9E67-BB1DAC00E196}"/>
          </ac:picMkLst>
        </pc:picChg>
        <pc:picChg chg="add del mod">
          <ac:chgData name="Matt B" userId="ea885f82a9ac23cc" providerId="LiveId" clId="{FC4B183A-B028-4A4F-AC81-EF9F5BA13D35}" dt="2023-03-23T23:07:43.798" v="7361" actId="21"/>
          <ac:picMkLst>
            <pc:docMk/>
            <pc:sldMk cId="4085440911" sldId="277"/>
            <ac:picMk id="7" creationId="{0FA34283-7ECA-2123-FB71-621CFD268057}"/>
          </ac:picMkLst>
        </pc:picChg>
        <pc:picChg chg="add del mod">
          <ac:chgData name="Matt B" userId="ea885f82a9ac23cc" providerId="LiveId" clId="{FC4B183A-B028-4A4F-AC81-EF9F5BA13D35}" dt="2023-03-23T23:07:43.798" v="7361" actId="21"/>
          <ac:picMkLst>
            <pc:docMk/>
            <pc:sldMk cId="4085440911" sldId="277"/>
            <ac:picMk id="8" creationId="{0F4F17D6-7ABA-B426-4C2C-8CE4984CA1F6}"/>
          </ac:picMkLst>
        </pc:picChg>
        <pc:picChg chg="add del mod">
          <ac:chgData name="Matt B" userId="ea885f82a9ac23cc" providerId="LiveId" clId="{FC4B183A-B028-4A4F-AC81-EF9F5BA13D35}" dt="2023-03-23T23:07:43.798" v="7361" actId="21"/>
          <ac:picMkLst>
            <pc:docMk/>
            <pc:sldMk cId="4085440911" sldId="277"/>
            <ac:picMk id="9" creationId="{5A216D1B-C8D3-3F1A-BF2D-EFF5000FC9A9}"/>
          </ac:picMkLst>
        </pc:picChg>
        <pc:picChg chg="add del mod">
          <ac:chgData name="Matt B" userId="ea885f82a9ac23cc" providerId="LiveId" clId="{FC4B183A-B028-4A4F-AC81-EF9F5BA13D35}" dt="2023-03-23T23:07:43.798" v="7361" actId="21"/>
          <ac:picMkLst>
            <pc:docMk/>
            <pc:sldMk cId="4085440911" sldId="277"/>
            <ac:picMk id="10" creationId="{9A551507-85EE-05D5-8796-3D0817179415}"/>
          </ac:picMkLst>
        </pc:picChg>
        <pc:picChg chg="add del mod">
          <ac:chgData name="Matt B" userId="ea885f82a9ac23cc" providerId="LiveId" clId="{FC4B183A-B028-4A4F-AC81-EF9F5BA13D35}" dt="2023-03-23T23:07:43.798" v="7361" actId="21"/>
          <ac:picMkLst>
            <pc:docMk/>
            <pc:sldMk cId="4085440911" sldId="277"/>
            <ac:picMk id="11" creationId="{89593E1D-E7CE-7E99-BC17-B2E25BD07CA0}"/>
          </ac:picMkLst>
        </pc:picChg>
      </pc:sldChg>
      <pc:sldChg chg="modSp new del mod">
        <pc:chgData name="Matt B" userId="ea885f82a9ac23cc" providerId="LiveId" clId="{FC4B183A-B028-4A4F-AC81-EF9F5BA13D35}" dt="2023-03-23T23:29:36.412" v="7432" actId="2696"/>
        <pc:sldMkLst>
          <pc:docMk/>
          <pc:sldMk cId="1335803305" sldId="278"/>
        </pc:sldMkLst>
        <pc:spChg chg="mod">
          <ac:chgData name="Matt B" userId="ea885f82a9ac23cc" providerId="LiveId" clId="{FC4B183A-B028-4A4F-AC81-EF9F5BA13D35}" dt="2023-03-23T23:29:34.277" v="7431" actId="21"/>
          <ac:spMkLst>
            <pc:docMk/>
            <pc:sldMk cId="1335803305" sldId="278"/>
            <ac:spMk id="2" creationId="{C177AF83-5D40-6DBB-F4A7-0230BA75ACB2}"/>
          </ac:spMkLst>
        </pc:spChg>
        <pc:spChg chg="mod">
          <ac:chgData name="Matt B" userId="ea885f82a9ac23cc" providerId="LiveId" clId="{FC4B183A-B028-4A4F-AC81-EF9F5BA13D35}" dt="2023-03-23T23:28:31.163" v="7430" actId="108"/>
          <ac:spMkLst>
            <pc:docMk/>
            <pc:sldMk cId="1335803305" sldId="278"/>
            <ac:spMk id="3" creationId="{D5F9FCD3-0B6E-F152-F964-0C603A8E7D95}"/>
          </ac:spMkLst>
        </pc:spChg>
      </pc:sldChg>
      <pc:sldChg chg="modSp add mod">
        <pc:chgData name="Matt B" userId="ea885f82a9ac23cc" providerId="LiveId" clId="{FC4B183A-B028-4A4F-AC81-EF9F5BA13D35}" dt="2023-04-01T21:37:13.093" v="11546" actId="20577"/>
        <pc:sldMkLst>
          <pc:docMk/>
          <pc:sldMk cId="2663910681" sldId="278"/>
        </pc:sldMkLst>
        <pc:spChg chg="mod">
          <ac:chgData name="Matt B" userId="ea885f82a9ac23cc" providerId="LiveId" clId="{FC4B183A-B028-4A4F-AC81-EF9F5BA13D35}" dt="2023-03-23T23:40:07.963" v="7771" actId="20577"/>
          <ac:spMkLst>
            <pc:docMk/>
            <pc:sldMk cId="2663910681" sldId="278"/>
            <ac:spMk id="2" creationId="{37639D42-8AD1-B832-7AAD-61FEC61D56E3}"/>
          </ac:spMkLst>
        </pc:spChg>
        <pc:spChg chg="mod">
          <ac:chgData name="Matt B" userId="ea885f82a9ac23cc" providerId="LiveId" clId="{FC4B183A-B028-4A4F-AC81-EF9F5BA13D35}" dt="2023-04-01T21:37:13.093" v="11546" actId="20577"/>
          <ac:spMkLst>
            <pc:docMk/>
            <pc:sldMk cId="2663910681" sldId="278"/>
            <ac:spMk id="3" creationId="{2EC2BDE1-9BF3-1708-DECF-06E380C511B4}"/>
          </ac:spMkLst>
        </pc:spChg>
      </pc:sldChg>
      <pc:sldChg chg="addSp delSp modSp new del mod modClrScheme chgLayout modNotesTx">
        <pc:chgData name="Matt B" userId="ea885f82a9ac23cc" providerId="LiveId" clId="{FC4B183A-B028-4A4F-AC81-EF9F5BA13D35}" dt="2023-03-25T23:31:57.500" v="8533" actId="47"/>
        <pc:sldMkLst>
          <pc:docMk/>
          <pc:sldMk cId="2661999192" sldId="279"/>
        </pc:sldMkLst>
        <pc:spChg chg="mod">
          <ac:chgData name="Matt B" userId="ea885f82a9ac23cc" providerId="LiveId" clId="{FC4B183A-B028-4A4F-AC81-EF9F5BA13D35}" dt="2023-03-25T23:06:33.506" v="8172" actId="26606"/>
          <ac:spMkLst>
            <pc:docMk/>
            <pc:sldMk cId="2661999192" sldId="279"/>
            <ac:spMk id="2" creationId="{822D0AD1-1D4C-BACD-8A20-AAA4C4B93BE2}"/>
          </ac:spMkLst>
        </pc:spChg>
        <pc:spChg chg="del">
          <ac:chgData name="Matt B" userId="ea885f82a9ac23cc" providerId="LiveId" clId="{FC4B183A-B028-4A4F-AC81-EF9F5BA13D35}" dt="2023-03-25T23:04:59.050" v="8168" actId="931"/>
          <ac:spMkLst>
            <pc:docMk/>
            <pc:sldMk cId="2661999192" sldId="279"/>
            <ac:spMk id="3" creationId="{96310B08-2A99-4181-2CDA-562917EF465E}"/>
          </ac:spMkLst>
        </pc:spChg>
        <pc:spChg chg="add mod">
          <ac:chgData name="Matt B" userId="ea885f82a9ac23cc" providerId="LiveId" clId="{FC4B183A-B028-4A4F-AC81-EF9F5BA13D35}" dt="2023-03-25T23:31:42.735" v="8528" actId="21"/>
          <ac:spMkLst>
            <pc:docMk/>
            <pc:sldMk cId="2661999192" sldId="279"/>
            <ac:spMk id="6" creationId="{318A526C-3BCE-A49F-91EC-85C1BF001172}"/>
          </ac:spMkLst>
        </pc:spChg>
        <pc:spChg chg="add mod">
          <ac:chgData name="Matt B" userId="ea885f82a9ac23cc" providerId="LiveId" clId="{FC4B183A-B028-4A4F-AC81-EF9F5BA13D35}" dt="2023-03-25T23:31:50.374" v="8531" actId="21"/>
          <ac:spMkLst>
            <pc:docMk/>
            <pc:sldMk cId="2661999192" sldId="279"/>
            <ac:spMk id="7" creationId="{3462678A-FA7B-9F10-DD1B-2B71C21B81D0}"/>
          </ac:spMkLst>
        </pc:spChg>
        <pc:spChg chg="add del mod">
          <ac:chgData name="Matt B" userId="ea885f82a9ac23cc" providerId="LiveId" clId="{FC4B183A-B028-4A4F-AC81-EF9F5BA13D35}" dt="2023-03-25T23:06:33.506" v="8172" actId="26606"/>
          <ac:spMkLst>
            <pc:docMk/>
            <pc:sldMk cId="2661999192" sldId="279"/>
            <ac:spMk id="10" creationId="{F618C634-2665-7460-792F-36ACAE95509F}"/>
          </ac:spMkLst>
        </pc:spChg>
        <pc:picChg chg="add del mod">
          <ac:chgData name="Matt B" userId="ea885f82a9ac23cc" providerId="LiveId" clId="{FC4B183A-B028-4A4F-AC81-EF9F5BA13D35}" dt="2023-03-25T23:31:50.374" v="8531" actId="21"/>
          <ac:picMkLst>
            <pc:docMk/>
            <pc:sldMk cId="2661999192" sldId="279"/>
            <ac:picMk id="5" creationId="{54008168-7706-415A-2344-FDE7B2E8B654}"/>
          </ac:picMkLst>
        </pc:picChg>
      </pc:sldChg>
      <pc:sldChg chg="addSp delSp modSp add del mod setBg">
        <pc:chgData name="Matt B" userId="ea885f82a9ac23cc" providerId="LiveId" clId="{FC4B183A-B028-4A4F-AC81-EF9F5BA13D35}" dt="2023-03-25T23:31:35.453" v="8524" actId="47"/>
        <pc:sldMkLst>
          <pc:docMk/>
          <pc:sldMk cId="620362454" sldId="280"/>
        </pc:sldMkLst>
        <pc:spChg chg="add del mod">
          <ac:chgData name="Matt B" userId="ea885f82a9ac23cc" providerId="LiveId" clId="{FC4B183A-B028-4A4F-AC81-EF9F5BA13D35}" dt="2023-03-25T23:13:02.322" v="8326" actId="931"/>
          <ac:spMkLst>
            <pc:docMk/>
            <pc:sldMk cId="620362454" sldId="280"/>
            <ac:spMk id="3" creationId="{70CF3518-FED4-07BA-7CFA-D3F41797030A}"/>
          </ac:spMkLst>
        </pc:spChg>
        <pc:spChg chg="mod">
          <ac:chgData name="Matt B" userId="ea885f82a9ac23cc" providerId="LiveId" clId="{FC4B183A-B028-4A4F-AC81-EF9F5BA13D35}" dt="2023-03-25T23:31:15.021" v="8519" actId="21"/>
          <ac:spMkLst>
            <pc:docMk/>
            <pc:sldMk cId="620362454" sldId="280"/>
            <ac:spMk id="6" creationId="{318A526C-3BCE-A49F-91EC-85C1BF001172}"/>
          </ac:spMkLst>
        </pc:spChg>
        <pc:spChg chg="add mod">
          <ac:chgData name="Matt B" userId="ea885f82a9ac23cc" providerId="LiveId" clId="{FC4B183A-B028-4A4F-AC81-EF9F5BA13D35}" dt="2023-03-25T23:31:23.453" v="8521" actId="21"/>
          <ac:spMkLst>
            <pc:docMk/>
            <pc:sldMk cId="620362454" sldId="280"/>
            <ac:spMk id="8" creationId="{1008306E-15BD-315C-EB24-CA1713E020F6}"/>
          </ac:spMkLst>
        </pc:spChg>
        <pc:picChg chg="del">
          <ac:chgData name="Matt B" userId="ea885f82a9ac23cc" providerId="LiveId" clId="{FC4B183A-B028-4A4F-AC81-EF9F5BA13D35}" dt="2023-03-25T23:12:57.434" v="8325" actId="478"/>
          <ac:picMkLst>
            <pc:docMk/>
            <pc:sldMk cId="620362454" sldId="280"/>
            <ac:picMk id="5" creationId="{54008168-7706-415A-2344-FDE7B2E8B654}"/>
          </ac:picMkLst>
        </pc:picChg>
        <pc:picChg chg="add del mod">
          <ac:chgData name="Matt B" userId="ea885f82a9ac23cc" providerId="LiveId" clId="{FC4B183A-B028-4A4F-AC81-EF9F5BA13D35}" dt="2023-03-25T23:31:23.453" v="8521" actId="21"/>
          <ac:picMkLst>
            <pc:docMk/>
            <pc:sldMk cId="620362454" sldId="280"/>
            <ac:picMk id="7" creationId="{E2B0393A-6636-0C33-B3E3-6D1FD05A5B75}"/>
          </ac:picMkLst>
        </pc:picChg>
      </pc:sldChg>
      <pc:sldChg chg="addSp delSp modSp add del mod">
        <pc:chgData name="Matt B" userId="ea885f82a9ac23cc" providerId="LiveId" clId="{FC4B183A-B028-4A4F-AC81-EF9F5BA13D35}" dt="2023-03-25T23:30:59.470" v="8515" actId="47"/>
        <pc:sldMkLst>
          <pc:docMk/>
          <pc:sldMk cId="1178676604" sldId="281"/>
        </pc:sldMkLst>
        <pc:spChg chg="add del mod">
          <ac:chgData name="Matt B" userId="ea885f82a9ac23cc" providerId="LiveId" clId="{FC4B183A-B028-4A4F-AC81-EF9F5BA13D35}" dt="2023-03-25T23:29:39.879" v="8502" actId="6549"/>
          <ac:spMkLst>
            <pc:docMk/>
            <pc:sldMk cId="1178676604" sldId="281"/>
            <ac:spMk id="2" creationId="{822D0AD1-1D4C-BACD-8A20-AAA4C4B93BE2}"/>
          </ac:spMkLst>
        </pc:spChg>
        <pc:spChg chg="add del mod">
          <ac:chgData name="Matt B" userId="ea885f82a9ac23cc" providerId="LiveId" clId="{FC4B183A-B028-4A4F-AC81-EF9F5BA13D35}" dt="2023-03-25T23:16:40.060" v="8412" actId="931"/>
          <ac:spMkLst>
            <pc:docMk/>
            <pc:sldMk cId="1178676604" sldId="281"/>
            <ac:spMk id="3" creationId="{80BF70B1-F230-D502-DB1B-D13043EAB7E1}"/>
          </ac:spMkLst>
        </pc:spChg>
        <pc:spChg chg="mod">
          <ac:chgData name="Matt B" userId="ea885f82a9ac23cc" providerId="LiveId" clId="{FC4B183A-B028-4A4F-AC81-EF9F5BA13D35}" dt="2023-03-25T23:30:03.035" v="8508" actId="21"/>
          <ac:spMkLst>
            <pc:docMk/>
            <pc:sldMk cId="1178676604" sldId="281"/>
            <ac:spMk id="6" creationId="{318A526C-3BCE-A49F-91EC-85C1BF001172}"/>
          </ac:spMkLst>
        </pc:spChg>
        <pc:spChg chg="add del">
          <ac:chgData name="Matt B" userId="ea885f82a9ac23cc" providerId="LiveId" clId="{FC4B183A-B028-4A4F-AC81-EF9F5BA13D35}" dt="2023-03-25T23:29:38.421" v="8500" actId="22"/>
          <ac:spMkLst>
            <pc:docMk/>
            <pc:sldMk cId="1178676604" sldId="281"/>
            <ac:spMk id="9" creationId="{42098D29-0364-8A38-0DA9-1B6EDEC0A4A8}"/>
          </ac:spMkLst>
        </pc:spChg>
        <pc:spChg chg="add mod">
          <ac:chgData name="Matt B" userId="ea885f82a9ac23cc" providerId="LiveId" clId="{FC4B183A-B028-4A4F-AC81-EF9F5BA13D35}" dt="2023-03-25T23:30:22.657" v="8511" actId="21"/>
          <ac:spMkLst>
            <pc:docMk/>
            <pc:sldMk cId="1178676604" sldId="281"/>
            <ac:spMk id="10" creationId="{DCA316C4-CCEC-BAEB-29AE-39474A23E1FB}"/>
          </ac:spMkLst>
        </pc:spChg>
        <pc:picChg chg="del">
          <ac:chgData name="Matt B" userId="ea885f82a9ac23cc" providerId="LiveId" clId="{FC4B183A-B028-4A4F-AC81-EF9F5BA13D35}" dt="2023-03-25T23:16:34.987" v="8411" actId="478"/>
          <ac:picMkLst>
            <pc:docMk/>
            <pc:sldMk cId="1178676604" sldId="281"/>
            <ac:picMk id="5" creationId="{54008168-7706-415A-2344-FDE7B2E8B654}"/>
          </ac:picMkLst>
        </pc:picChg>
        <pc:picChg chg="add del mod">
          <ac:chgData name="Matt B" userId="ea885f82a9ac23cc" providerId="LiveId" clId="{FC4B183A-B028-4A4F-AC81-EF9F5BA13D35}" dt="2023-03-25T23:30:22.657" v="8511" actId="21"/>
          <ac:picMkLst>
            <pc:docMk/>
            <pc:sldMk cId="1178676604" sldId="281"/>
            <ac:picMk id="7" creationId="{17961C8E-05E3-3C39-65C1-3E13B7C937E2}"/>
          </ac:picMkLst>
        </pc:picChg>
      </pc:sldChg>
      <pc:sldChg chg="addSp delSp modSp add del mod">
        <pc:chgData name="Matt B" userId="ea885f82a9ac23cc" providerId="LiveId" clId="{FC4B183A-B028-4A4F-AC81-EF9F5BA13D35}" dt="2023-03-25T23:29:19.479" v="8496" actId="47"/>
        <pc:sldMkLst>
          <pc:docMk/>
          <pc:sldMk cId="1369703637" sldId="282"/>
        </pc:sldMkLst>
        <pc:spChg chg="mod">
          <ac:chgData name="Matt B" userId="ea885f82a9ac23cc" providerId="LiveId" clId="{FC4B183A-B028-4A4F-AC81-EF9F5BA13D35}" dt="2023-03-25T23:27:37.407" v="8479" actId="21"/>
          <ac:spMkLst>
            <pc:docMk/>
            <pc:sldMk cId="1369703637" sldId="282"/>
            <ac:spMk id="2" creationId="{822D0AD1-1D4C-BACD-8A20-AAA4C4B93BE2}"/>
          </ac:spMkLst>
        </pc:spChg>
        <pc:spChg chg="add del mod">
          <ac:chgData name="Matt B" userId="ea885f82a9ac23cc" providerId="LiveId" clId="{FC4B183A-B028-4A4F-AC81-EF9F5BA13D35}" dt="2023-03-25T23:19:20.185" v="8444" actId="931"/>
          <ac:spMkLst>
            <pc:docMk/>
            <pc:sldMk cId="1369703637" sldId="282"/>
            <ac:spMk id="3" creationId="{5134784E-2646-1C46-5C8C-D4B6C097672C}"/>
          </ac:spMkLst>
        </pc:spChg>
        <pc:spChg chg="del mod">
          <ac:chgData name="Matt B" userId="ea885f82a9ac23cc" providerId="LiveId" clId="{FC4B183A-B028-4A4F-AC81-EF9F5BA13D35}" dt="2023-03-25T23:27:52.180" v="8483" actId="21"/>
          <ac:spMkLst>
            <pc:docMk/>
            <pc:sldMk cId="1369703637" sldId="282"/>
            <ac:spMk id="6" creationId="{318A526C-3BCE-A49F-91EC-85C1BF001172}"/>
          </ac:spMkLst>
        </pc:spChg>
        <pc:spChg chg="add mod">
          <ac:chgData name="Matt B" userId="ea885f82a9ac23cc" providerId="LiveId" clId="{FC4B183A-B028-4A4F-AC81-EF9F5BA13D35}" dt="2023-03-25T23:28:30.133" v="8490" actId="21"/>
          <ac:spMkLst>
            <pc:docMk/>
            <pc:sldMk cId="1369703637" sldId="282"/>
            <ac:spMk id="8" creationId="{92AD5B46-090B-5841-2705-C9ADF0BC836A}"/>
          </ac:spMkLst>
        </pc:spChg>
        <pc:picChg chg="del mod">
          <ac:chgData name="Matt B" userId="ea885f82a9ac23cc" providerId="LiveId" clId="{FC4B183A-B028-4A4F-AC81-EF9F5BA13D35}" dt="2023-03-25T23:19:16.390" v="8443" actId="478"/>
          <ac:picMkLst>
            <pc:docMk/>
            <pc:sldMk cId="1369703637" sldId="282"/>
            <ac:picMk id="5" creationId="{54008168-7706-415A-2344-FDE7B2E8B654}"/>
          </ac:picMkLst>
        </pc:picChg>
        <pc:picChg chg="add del mod">
          <ac:chgData name="Matt B" userId="ea885f82a9ac23cc" providerId="LiveId" clId="{FC4B183A-B028-4A4F-AC81-EF9F5BA13D35}" dt="2023-03-25T23:28:30.133" v="8490" actId="21"/>
          <ac:picMkLst>
            <pc:docMk/>
            <pc:sldMk cId="1369703637" sldId="282"/>
            <ac:picMk id="7" creationId="{C5AEDCB4-417E-C00F-CDED-EBC67F37EDD9}"/>
          </ac:picMkLst>
        </pc:picChg>
      </pc:sldChg>
      <pc:sldChg chg="addSp delSp modSp new mod modClrScheme chgLayout modNotesTx">
        <pc:chgData name="Matt B" userId="ea885f82a9ac23cc" providerId="LiveId" clId="{FC4B183A-B028-4A4F-AC81-EF9F5BA13D35}" dt="2023-04-02T00:21:53.774" v="13573" actId="20577"/>
        <pc:sldMkLst>
          <pc:docMk/>
          <pc:sldMk cId="3195217985" sldId="283"/>
        </pc:sldMkLst>
        <pc:spChg chg="mod">
          <ac:chgData name="Matt B" userId="ea885f82a9ac23cc" providerId="LiveId" clId="{FC4B183A-B028-4A4F-AC81-EF9F5BA13D35}" dt="2023-03-25T23:53:22.569" v="8768" actId="26606"/>
          <ac:spMkLst>
            <pc:docMk/>
            <pc:sldMk cId="3195217985" sldId="283"/>
            <ac:spMk id="2" creationId="{F54E2DA3-EC51-BA58-FF23-1BB09B1E4EE3}"/>
          </ac:spMkLst>
        </pc:spChg>
        <pc:spChg chg="mod">
          <ac:chgData name="Matt B" userId="ea885f82a9ac23cc" providerId="LiveId" clId="{FC4B183A-B028-4A4F-AC81-EF9F5BA13D35}" dt="2023-04-02T00:21:53.774" v="13573" actId="20577"/>
          <ac:spMkLst>
            <pc:docMk/>
            <pc:sldMk cId="3195217985" sldId="283"/>
            <ac:spMk id="3" creationId="{5B48C1E9-4820-DD17-4EC2-017917287DEE}"/>
          </ac:spMkLst>
        </pc:spChg>
        <pc:picChg chg="add del mod">
          <ac:chgData name="Matt B" userId="ea885f82a9ac23cc" providerId="LiveId" clId="{FC4B183A-B028-4A4F-AC81-EF9F5BA13D35}" dt="2023-03-25T23:54:03.687" v="8769" actId="478"/>
          <ac:picMkLst>
            <pc:docMk/>
            <pc:sldMk cId="3195217985" sldId="283"/>
            <ac:picMk id="5" creationId="{130EE726-2A39-55C7-0890-61669CD7C8AA}"/>
          </ac:picMkLst>
        </pc:picChg>
        <pc:picChg chg="add del mod">
          <ac:chgData name="Matt B" userId="ea885f82a9ac23cc" providerId="LiveId" clId="{FC4B183A-B028-4A4F-AC81-EF9F5BA13D35}" dt="2023-03-25T23:57:47.370" v="8852" actId="478"/>
          <ac:picMkLst>
            <pc:docMk/>
            <pc:sldMk cId="3195217985" sldId="283"/>
            <ac:picMk id="7" creationId="{013D2F47-BDD5-273E-02A1-C0BA644C84D5}"/>
          </ac:picMkLst>
        </pc:picChg>
        <pc:picChg chg="add mod ord">
          <ac:chgData name="Matt B" userId="ea885f82a9ac23cc" providerId="LiveId" clId="{FC4B183A-B028-4A4F-AC81-EF9F5BA13D35}" dt="2023-03-25T23:58:28.787" v="8862" actId="1076"/>
          <ac:picMkLst>
            <pc:docMk/>
            <pc:sldMk cId="3195217985" sldId="283"/>
            <ac:picMk id="9" creationId="{538B33F3-0085-4CE5-A0E4-EAD71C424B8E}"/>
          </ac:picMkLst>
        </pc:picChg>
      </pc:sldChg>
      <pc:sldChg chg="addSp delSp modSp new mod modNotesTx">
        <pc:chgData name="Matt B" userId="ea885f82a9ac23cc" providerId="LiveId" clId="{FC4B183A-B028-4A4F-AC81-EF9F5BA13D35}" dt="2023-04-02T00:02:21.191" v="13445" actId="20577"/>
        <pc:sldMkLst>
          <pc:docMk/>
          <pc:sldMk cId="1990707457" sldId="284"/>
        </pc:sldMkLst>
        <pc:spChg chg="mod">
          <ac:chgData name="Matt B" userId="ea885f82a9ac23cc" providerId="LiveId" clId="{FC4B183A-B028-4A4F-AC81-EF9F5BA13D35}" dt="2023-03-25T23:27:39.315" v="8480"/>
          <ac:spMkLst>
            <pc:docMk/>
            <pc:sldMk cId="1990707457" sldId="284"/>
            <ac:spMk id="2" creationId="{D61BBB13-D429-E9A2-58D4-09CFC09D269B}"/>
          </ac:spMkLst>
        </pc:spChg>
        <pc:spChg chg="mod">
          <ac:chgData name="Matt B" userId="ea885f82a9ac23cc" providerId="LiveId" clId="{FC4B183A-B028-4A4F-AC81-EF9F5BA13D35}" dt="2023-04-02T00:02:21.191" v="13445" actId="20577"/>
          <ac:spMkLst>
            <pc:docMk/>
            <pc:sldMk cId="1990707457" sldId="284"/>
            <ac:spMk id="3" creationId="{A07FB5A9-6F2E-EF0A-ECCB-8A68F10BE983}"/>
          </ac:spMkLst>
        </pc:spChg>
        <pc:spChg chg="add del mod">
          <ac:chgData name="Matt B" userId="ea885f82a9ac23cc" providerId="LiveId" clId="{FC4B183A-B028-4A4F-AC81-EF9F5BA13D35}" dt="2023-03-25T23:28:01.454" v="8485"/>
          <ac:spMkLst>
            <pc:docMk/>
            <pc:sldMk cId="1990707457" sldId="284"/>
            <ac:spMk id="4" creationId="{8DDD023A-D4EC-0EA9-0047-7C64A9737EA8}"/>
          </ac:spMkLst>
        </pc:spChg>
        <pc:spChg chg="add mod">
          <ac:chgData name="Matt B" userId="ea885f82a9ac23cc" providerId="LiveId" clId="{FC4B183A-B028-4A4F-AC81-EF9F5BA13D35}" dt="2023-03-25T23:28:59.157" v="8494" actId="167"/>
          <ac:spMkLst>
            <pc:docMk/>
            <pc:sldMk cId="1990707457" sldId="284"/>
            <ac:spMk id="5" creationId="{C599DCFD-71A8-3086-7AFE-06E8487266ED}"/>
          </ac:spMkLst>
        </pc:spChg>
        <pc:picChg chg="add mod">
          <ac:chgData name="Matt B" userId="ea885f82a9ac23cc" providerId="LiveId" clId="{FC4B183A-B028-4A4F-AC81-EF9F5BA13D35}" dt="2023-03-25T23:29:03.925" v="8495" actId="167"/>
          <ac:picMkLst>
            <pc:docMk/>
            <pc:sldMk cId="1990707457" sldId="284"/>
            <ac:picMk id="6" creationId="{B8416229-2CC6-4292-C77F-E2A41088166A}"/>
          </ac:picMkLst>
        </pc:picChg>
      </pc:sldChg>
      <pc:sldChg chg="addSp delSp modSp add mod ord modClrScheme chgLayout modNotesTx">
        <pc:chgData name="Matt B" userId="ea885f82a9ac23cc" providerId="LiveId" clId="{FC4B183A-B028-4A4F-AC81-EF9F5BA13D35}" dt="2023-03-29T20:42:58.798" v="10641" actId="14100"/>
        <pc:sldMkLst>
          <pc:docMk/>
          <pc:sldMk cId="1019067851" sldId="285"/>
        </pc:sldMkLst>
        <pc:spChg chg="mod">
          <ac:chgData name="Matt B" userId="ea885f82a9ac23cc" providerId="LiveId" clId="{FC4B183A-B028-4A4F-AC81-EF9F5BA13D35}" dt="2023-03-29T19:39:58.519" v="10464" actId="26606"/>
          <ac:spMkLst>
            <pc:docMk/>
            <pc:sldMk cId="1019067851" sldId="285"/>
            <ac:spMk id="2" creationId="{D61BBB13-D429-E9A2-58D4-09CFC09D269B}"/>
          </ac:spMkLst>
        </pc:spChg>
        <pc:spChg chg="mod ord">
          <ac:chgData name="Matt B" userId="ea885f82a9ac23cc" providerId="LiveId" clId="{FC4B183A-B028-4A4F-AC81-EF9F5BA13D35}" dt="2023-03-29T19:39:58.519" v="10464" actId="26606"/>
          <ac:spMkLst>
            <pc:docMk/>
            <pc:sldMk cId="1019067851" sldId="285"/>
            <ac:spMk id="3" creationId="{A07FB5A9-6F2E-EF0A-ECCB-8A68F10BE983}"/>
          </ac:spMkLst>
        </pc:spChg>
        <pc:spChg chg="ord">
          <ac:chgData name="Matt B" userId="ea885f82a9ac23cc" providerId="LiveId" clId="{FC4B183A-B028-4A4F-AC81-EF9F5BA13D35}" dt="2023-03-29T19:39:58.519" v="10464" actId="26606"/>
          <ac:spMkLst>
            <pc:docMk/>
            <pc:sldMk cId="1019067851" sldId="285"/>
            <ac:spMk id="5" creationId="{C599DCFD-71A8-3086-7AFE-06E8487266ED}"/>
          </ac:spMkLst>
        </pc:spChg>
        <pc:picChg chg="add del mod">
          <ac:chgData name="Matt B" userId="ea885f82a9ac23cc" providerId="LiveId" clId="{FC4B183A-B028-4A4F-AC81-EF9F5BA13D35}" dt="2023-03-29T19:45:35.629" v="10511" actId="1076"/>
          <ac:picMkLst>
            <pc:docMk/>
            <pc:sldMk cId="1019067851" sldId="285"/>
            <ac:picMk id="4" creationId="{66256B1E-43C3-99E5-8252-FFE5D7080F0E}"/>
          </ac:picMkLst>
        </pc:picChg>
        <pc:picChg chg="del">
          <ac:chgData name="Matt B" userId="ea885f82a9ac23cc" providerId="LiveId" clId="{FC4B183A-B028-4A4F-AC81-EF9F5BA13D35}" dt="2023-03-25T23:30:17.833" v="8510" actId="21"/>
          <ac:picMkLst>
            <pc:docMk/>
            <pc:sldMk cId="1019067851" sldId="285"/>
            <ac:picMk id="6" creationId="{B8416229-2CC6-4292-C77F-E2A41088166A}"/>
          </ac:picMkLst>
        </pc:picChg>
        <pc:picChg chg="add del mod">
          <ac:chgData name="Matt B" userId="ea885f82a9ac23cc" providerId="LiveId" clId="{FC4B183A-B028-4A4F-AC81-EF9F5BA13D35}" dt="2023-03-29T19:26:38.527" v="10261" actId="931"/>
          <ac:picMkLst>
            <pc:docMk/>
            <pc:sldMk cId="1019067851" sldId="285"/>
            <ac:picMk id="7" creationId="{3A7E0564-DE79-0093-E145-596AB1990D0E}"/>
          </ac:picMkLst>
        </pc:picChg>
        <pc:picChg chg="add del mod">
          <ac:chgData name="Matt B" userId="ea885f82a9ac23cc" providerId="LiveId" clId="{FC4B183A-B028-4A4F-AC81-EF9F5BA13D35}" dt="2023-03-29T19:29:18.411" v="10412" actId="931"/>
          <ac:picMkLst>
            <pc:docMk/>
            <pc:sldMk cId="1019067851" sldId="285"/>
            <ac:picMk id="9" creationId="{2EA454D6-4257-7564-BBA2-3684F0732B11}"/>
          </ac:picMkLst>
        </pc:picChg>
        <pc:picChg chg="add del mod">
          <ac:chgData name="Matt B" userId="ea885f82a9ac23cc" providerId="LiveId" clId="{FC4B183A-B028-4A4F-AC81-EF9F5BA13D35}" dt="2023-03-29T19:37:02.906" v="10458" actId="478"/>
          <ac:picMkLst>
            <pc:docMk/>
            <pc:sldMk cId="1019067851" sldId="285"/>
            <ac:picMk id="10" creationId="{A60021FF-DC1F-EBB2-BE8A-D56D4E5C750D}"/>
          </ac:picMkLst>
        </pc:picChg>
        <pc:picChg chg="add del mod">
          <ac:chgData name="Matt B" userId="ea885f82a9ac23cc" providerId="LiveId" clId="{FC4B183A-B028-4A4F-AC81-EF9F5BA13D35}" dt="2023-03-29T19:41:33.428" v="10504" actId="931"/>
          <ac:picMkLst>
            <pc:docMk/>
            <pc:sldMk cId="1019067851" sldId="285"/>
            <ac:picMk id="12" creationId="{64ADB61D-BB3C-7CE2-C6E3-BAB11246707F}"/>
          </ac:picMkLst>
        </pc:picChg>
        <pc:picChg chg="add del mod">
          <ac:chgData name="Matt B" userId="ea885f82a9ac23cc" providerId="LiveId" clId="{FC4B183A-B028-4A4F-AC81-EF9F5BA13D35}" dt="2023-03-29T19:47:09.135" v="10517" actId="478"/>
          <ac:picMkLst>
            <pc:docMk/>
            <pc:sldMk cId="1019067851" sldId="285"/>
            <ac:picMk id="14" creationId="{93B000C0-E411-96A9-97D3-376FCC1336B6}"/>
          </ac:picMkLst>
        </pc:picChg>
        <pc:picChg chg="add del mod">
          <ac:chgData name="Matt B" userId="ea885f82a9ac23cc" providerId="LiveId" clId="{FC4B183A-B028-4A4F-AC81-EF9F5BA13D35}" dt="2023-03-29T19:47:22.238" v="10522" actId="478"/>
          <ac:picMkLst>
            <pc:docMk/>
            <pc:sldMk cId="1019067851" sldId="285"/>
            <ac:picMk id="16" creationId="{281D95E0-E038-503E-3D3A-CBF8C301E9BB}"/>
          </ac:picMkLst>
        </pc:picChg>
        <pc:picChg chg="add del mod">
          <ac:chgData name="Matt B" userId="ea885f82a9ac23cc" providerId="LiveId" clId="{FC4B183A-B028-4A4F-AC81-EF9F5BA13D35}" dt="2023-03-29T19:55:42.017" v="10528" actId="478"/>
          <ac:picMkLst>
            <pc:docMk/>
            <pc:sldMk cId="1019067851" sldId="285"/>
            <ac:picMk id="18" creationId="{4D579D8E-C4FC-AA40-2DDC-E2248976160E}"/>
          </ac:picMkLst>
        </pc:picChg>
        <pc:picChg chg="add del mod">
          <ac:chgData name="Matt B" userId="ea885f82a9ac23cc" providerId="LiveId" clId="{FC4B183A-B028-4A4F-AC81-EF9F5BA13D35}" dt="2023-03-29T20:06:29.153" v="10533" actId="478"/>
          <ac:picMkLst>
            <pc:docMk/>
            <pc:sldMk cId="1019067851" sldId="285"/>
            <ac:picMk id="20" creationId="{4236AC59-086E-A204-4112-FEF62D0B3E16}"/>
          </ac:picMkLst>
        </pc:picChg>
        <pc:picChg chg="add del mod">
          <ac:chgData name="Matt B" userId="ea885f82a9ac23cc" providerId="LiveId" clId="{FC4B183A-B028-4A4F-AC81-EF9F5BA13D35}" dt="2023-03-29T20:11:18.899" v="10557" actId="478"/>
          <ac:picMkLst>
            <pc:docMk/>
            <pc:sldMk cId="1019067851" sldId="285"/>
            <ac:picMk id="22" creationId="{F10362D6-EDCF-C60B-B874-0C351AC7970D}"/>
          </ac:picMkLst>
        </pc:picChg>
        <pc:picChg chg="add del mod">
          <ac:chgData name="Matt B" userId="ea885f82a9ac23cc" providerId="LiveId" clId="{FC4B183A-B028-4A4F-AC81-EF9F5BA13D35}" dt="2023-03-29T20:13:33.754" v="10565" actId="478"/>
          <ac:picMkLst>
            <pc:docMk/>
            <pc:sldMk cId="1019067851" sldId="285"/>
            <ac:picMk id="23" creationId="{AB7126FB-E2BD-D17E-A2FB-1AA1484AAC56}"/>
          </ac:picMkLst>
        </pc:picChg>
        <pc:picChg chg="add del mod">
          <ac:chgData name="Matt B" userId="ea885f82a9ac23cc" providerId="LiveId" clId="{FC4B183A-B028-4A4F-AC81-EF9F5BA13D35}" dt="2023-03-29T20:15:19.258" v="10613" actId="478"/>
          <ac:picMkLst>
            <pc:docMk/>
            <pc:sldMk cId="1019067851" sldId="285"/>
            <ac:picMk id="25" creationId="{A642BA9B-9A3F-BE5A-DE63-DD2A10621108}"/>
          </ac:picMkLst>
        </pc:picChg>
        <pc:picChg chg="add del mod">
          <ac:chgData name="Matt B" userId="ea885f82a9ac23cc" providerId="LiveId" clId="{FC4B183A-B028-4A4F-AC81-EF9F5BA13D35}" dt="2023-03-29T20:19:06.877" v="10617" actId="478"/>
          <ac:picMkLst>
            <pc:docMk/>
            <pc:sldMk cId="1019067851" sldId="285"/>
            <ac:picMk id="27" creationId="{4F5B66CE-2C34-434A-30AA-4E6B751B33D8}"/>
          </ac:picMkLst>
        </pc:picChg>
        <pc:picChg chg="add del mod">
          <ac:chgData name="Matt B" userId="ea885f82a9ac23cc" providerId="LiveId" clId="{FC4B183A-B028-4A4F-AC81-EF9F5BA13D35}" dt="2023-03-29T20:26:39.975" v="10620" actId="478"/>
          <ac:picMkLst>
            <pc:docMk/>
            <pc:sldMk cId="1019067851" sldId="285"/>
            <ac:picMk id="29" creationId="{20B85EA5-ACD3-C8D2-57E9-8A8B8514E8A6}"/>
          </ac:picMkLst>
        </pc:picChg>
        <pc:picChg chg="add del mod">
          <ac:chgData name="Matt B" userId="ea885f82a9ac23cc" providerId="LiveId" clId="{FC4B183A-B028-4A4F-AC81-EF9F5BA13D35}" dt="2023-03-29T20:32:30.914" v="10628" actId="478"/>
          <ac:picMkLst>
            <pc:docMk/>
            <pc:sldMk cId="1019067851" sldId="285"/>
            <ac:picMk id="31" creationId="{7CC7A6CD-9A78-FCF4-11F0-34FAFC13F906}"/>
          </ac:picMkLst>
        </pc:picChg>
        <pc:picChg chg="add mod">
          <ac:chgData name="Matt B" userId="ea885f82a9ac23cc" providerId="LiveId" clId="{FC4B183A-B028-4A4F-AC81-EF9F5BA13D35}" dt="2023-03-29T20:42:58.798" v="10641" actId="14100"/>
          <ac:picMkLst>
            <pc:docMk/>
            <pc:sldMk cId="1019067851" sldId="285"/>
            <ac:picMk id="33" creationId="{79239560-EC9A-E8C8-61AF-64413333486D}"/>
          </ac:picMkLst>
        </pc:picChg>
      </pc:sldChg>
      <pc:sldChg chg="addSp delSp modSp add mod ord">
        <pc:chgData name="Matt B" userId="ea885f82a9ac23cc" providerId="LiveId" clId="{FC4B183A-B028-4A4F-AC81-EF9F5BA13D35}" dt="2023-03-29T20:11:12.645" v="10556" actId="21"/>
        <pc:sldMkLst>
          <pc:docMk/>
          <pc:sldMk cId="2622836552" sldId="286"/>
        </pc:sldMkLst>
        <pc:spChg chg="mod">
          <ac:chgData name="Matt B" userId="ea885f82a9ac23cc" providerId="LiveId" clId="{FC4B183A-B028-4A4F-AC81-EF9F5BA13D35}" dt="2023-03-25T23:31:18.640" v="8520"/>
          <ac:spMkLst>
            <pc:docMk/>
            <pc:sldMk cId="2622836552" sldId="286"/>
            <ac:spMk id="3" creationId="{A07FB5A9-6F2E-EF0A-ECCB-8A68F10BE983}"/>
          </ac:spMkLst>
        </pc:spChg>
        <pc:picChg chg="del">
          <ac:chgData name="Matt B" userId="ea885f82a9ac23cc" providerId="LiveId" clId="{FC4B183A-B028-4A4F-AC81-EF9F5BA13D35}" dt="2023-03-25T23:31:26.453" v="8522" actId="478"/>
          <ac:picMkLst>
            <pc:docMk/>
            <pc:sldMk cId="2622836552" sldId="286"/>
            <ac:picMk id="4" creationId="{66256B1E-43C3-99E5-8252-FFE5D7080F0E}"/>
          </ac:picMkLst>
        </pc:picChg>
        <pc:picChg chg="add mod">
          <ac:chgData name="Matt B" userId="ea885f82a9ac23cc" providerId="LiveId" clId="{FC4B183A-B028-4A4F-AC81-EF9F5BA13D35}" dt="2023-03-25T23:31:26.737" v="8523"/>
          <ac:picMkLst>
            <pc:docMk/>
            <pc:sldMk cId="2622836552" sldId="286"/>
            <ac:picMk id="6" creationId="{3B1774F5-6E43-8EED-B57A-C1DBC5378453}"/>
          </ac:picMkLst>
        </pc:picChg>
        <pc:picChg chg="add del mod">
          <ac:chgData name="Matt B" userId="ea885f82a9ac23cc" providerId="LiveId" clId="{FC4B183A-B028-4A4F-AC81-EF9F5BA13D35}" dt="2023-03-29T20:11:12.645" v="10556" actId="21"/>
          <ac:picMkLst>
            <pc:docMk/>
            <pc:sldMk cId="2622836552" sldId="286"/>
            <ac:picMk id="7" creationId="{1537F265-43AB-4A77-FB4F-8D3A0B7634BA}"/>
          </ac:picMkLst>
        </pc:picChg>
      </pc:sldChg>
      <pc:sldChg chg="addSp delSp modSp add mod ord">
        <pc:chgData name="Matt B" userId="ea885f82a9ac23cc" providerId="LiveId" clId="{FC4B183A-B028-4A4F-AC81-EF9F5BA13D35}" dt="2023-03-25T23:31:52.591" v="8532"/>
        <pc:sldMkLst>
          <pc:docMk/>
          <pc:sldMk cId="2027282138" sldId="287"/>
        </pc:sldMkLst>
        <pc:spChg chg="mod">
          <ac:chgData name="Matt B" userId="ea885f82a9ac23cc" providerId="LiveId" clId="{FC4B183A-B028-4A4F-AC81-EF9F5BA13D35}" dt="2023-03-25T23:31:45.523" v="8529"/>
          <ac:spMkLst>
            <pc:docMk/>
            <pc:sldMk cId="2027282138" sldId="287"/>
            <ac:spMk id="3" creationId="{A07FB5A9-6F2E-EF0A-ECCB-8A68F10BE983}"/>
          </ac:spMkLst>
        </pc:spChg>
        <pc:picChg chg="add mod">
          <ac:chgData name="Matt B" userId="ea885f82a9ac23cc" providerId="LiveId" clId="{FC4B183A-B028-4A4F-AC81-EF9F5BA13D35}" dt="2023-03-25T23:31:52.591" v="8532"/>
          <ac:picMkLst>
            <pc:docMk/>
            <pc:sldMk cId="2027282138" sldId="287"/>
            <ac:picMk id="4" creationId="{9D77ABAA-735B-B06E-552D-78D1614A8573}"/>
          </ac:picMkLst>
        </pc:picChg>
        <pc:picChg chg="del">
          <ac:chgData name="Matt B" userId="ea885f82a9ac23cc" providerId="LiveId" clId="{FC4B183A-B028-4A4F-AC81-EF9F5BA13D35}" dt="2023-03-25T23:31:48.060" v="8530" actId="478"/>
          <ac:picMkLst>
            <pc:docMk/>
            <pc:sldMk cId="2027282138" sldId="287"/>
            <ac:picMk id="6" creationId="{3B1774F5-6E43-8EED-B57A-C1DBC5378453}"/>
          </ac:picMkLst>
        </pc:picChg>
      </pc:sldChg>
      <pc:sldChg chg="addSp delSp modSp add mod modNotesTx">
        <pc:chgData name="Matt B" userId="ea885f82a9ac23cc" providerId="LiveId" clId="{FC4B183A-B028-4A4F-AC81-EF9F5BA13D35}" dt="2023-04-04T23:02:39.490" v="14028" actId="14100"/>
        <pc:sldMkLst>
          <pc:docMk/>
          <pc:sldMk cId="1149163920" sldId="288"/>
        </pc:sldMkLst>
        <pc:spChg chg="mod">
          <ac:chgData name="Matt B" userId="ea885f82a9ac23cc" providerId="LiveId" clId="{FC4B183A-B028-4A4F-AC81-EF9F5BA13D35}" dt="2023-03-27T21:54:34.237" v="9505"/>
          <ac:spMkLst>
            <pc:docMk/>
            <pc:sldMk cId="1149163920" sldId="288"/>
            <ac:spMk id="3" creationId="{5B48C1E9-4820-DD17-4EC2-017917287DEE}"/>
          </ac:spMkLst>
        </pc:spChg>
        <pc:picChg chg="add del mod">
          <ac:chgData name="Matt B" userId="ea885f82a9ac23cc" providerId="LiveId" clId="{FC4B183A-B028-4A4F-AC81-EF9F5BA13D35}" dt="2023-04-04T23:01:55.566" v="14023" actId="478"/>
          <ac:picMkLst>
            <pc:docMk/>
            <pc:sldMk cId="1149163920" sldId="288"/>
            <ac:picMk id="5" creationId="{66E45334-785F-6A98-97D6-41D5CDDF0913}"/>
          </ac:picMkLst>
        </pc:picChg>
        <pc:picChg chg="add del mod">
          <ac:chgData name="Matt B" userId="ea885f82a9ac23cc" providerId="LiveId" clId="{FC4B183A-B028-4A4F-AC81-EF9F5BA13D35}" dt="2023-04-04T22:58:17.565" v="13996" actId="478"/>
          <ac:picMkLst>
            <pc:docMk/>
            <pc:sldMk cId="1149163920" sldId="288"/>
            <ac:picMk id="6" creationId="{DED4F567-D34D-F5B3-E827-91276A9459B1}"/>
          </ac:picMkLst>
        </pc:picChg>
        <pc:picChg chg="add del mod">
          <ac:chgData name="Matt B" userId="ea885f82a9ac23cc" providerId="LiveId" clId="{FC4B183A-B028-4A4F-AC81-EF9F5BA13D35}" dt="2023-04-04T22:58:42.939" v="14001" actId="478"/>
          <ac:picMkLst>
            <pc:docMk/>
            <pc:sldMk cId="1149163920" sldId="288"/>
            <ac:picMk id="9" creationId="{0DBB5466-AB32-6E1A-835D-7E2AB0341EE4}"/>
          </ac:picMkLst>
        </pc:picChg>
        <pc:picChg chg="del">
          <ac:chgData name="Matt B" userId="ea885f82a9ac23cc" providerId="LiveId" clId="{FC4B183A-B028-4A4F-AC81-EF9F5BA13D35}" dt="2023-03-26T00:16:18.870" v="8916" actId="478"/>
          <ac:picMkLst>
            <pc:docMk/>
            <pc:sldMk cId="1149163920" sldId="288"/>
            <ac:picMk id="9" creationId="{538B33F3-0085-4CE5-A0E4-EAD71C424B8E}"/>
          </ac:picMkLst>
        </pc:picChg>
        <pc:picChg chg="add del mod">
          <ac:chgData name="Matt B" userId="ea885f82a9ac23cc" providerId="LiveId" clId="{FC4B183A-B028-4A4F-AC81-EF9F5BA13D35}" dt="2023-04-04T22:59:27.008" v="14006" actId="478"/>
          <ac:picMkLst>
            <pc:docMk/>
            <pc:sldMk cId="1149163920" sldId="288"/>
            <ac:picMk id="11" creationId="{B3594844-D952-38FE-DE0D-263D0837604F}"/>
          </ac:picMkLst>
        </pc:picChg>
        <pc:picChg chg="add del mod">
          <ac:chgData name="Matt B" userId="ea885f82a9ac23cc" providerId="LiveId" clId="{FC4B183A-B028-4A4F-AC81-EF9F5BA13D35}" dt="2023-04-04T23:00:21.001" v="14013" actId="478"/>
          <ac:picMkLst>
            <pc:docMk/>
            <pc:sldMk cId="1149163920" sldId="288"/>
            <ac:picMk id="13" creationId="{2A96508A-2F36-EBA4-1738-91548E12FE2C}"/>
          </ac:picMkLst>
        </pc:picChg>
        <pc:picChg chg="add mod ord">
          <ac:chgData name="Matt B" userId="ea885f82a9ac23cc" providerId="LiveId" clId="{FC4B183A-B028-4A4F-AC81-EF9F5BA13D35}" dt="2023-04-04T23:02:18.808" v="14026" actId="1076"/>
          <ac:picMkLst>
            <pc:docMk/>
            <pc:sldMk cId="1149163920" sldId="288"/>
            <ac:picMk id="15" creationId="{D90BBC63-31CD-9148-98CC-41425551B68E}"/>
          </ac:picMkLst>
        </pc:picChg>
        <pc:cxnChg chg="add mod ord">
          <ac:chgData name="Matt B" userId="ea885f82a9ac23cc" providerId="LiveId" clId="{FC4B183A-B028-4A4F-AC81-EF9F5BA13D35}" dt="2023-04-04T23:02:39.490" v="14028" actId="14100"/>
          <ac:cxnSpMkLst>
            <pc:docMk/>
            <pc:sldMk cId="1149163920" sldId="288"/>
            <ac:cxnSpMk id="7" creationId="{4FDC295B-5DF6-E938-ED50-22EA4887CD3C}"/>
          </ac:cxnSpMkLst>
        </pc:cxnChg>
      </pc:sldChg>
      <pc:sldChg chg="addSp delSp modSp new mod modNotesTx">
        <pc:chgData name="Matt B" userId="ea885f82a9ac23cc" providerId="LiveId" clId="{FC4B183A-B028-4A4F-AC81-EF9F5BA13D35}" dt="2023-04-02T00:09:28.898" v="13539" actId="20577"/>
        <pc:sldMkLst>
          <pc:docMk/>
          <pc:sldMk cId="2106545392" sldId="289"/>
        </pc:sldMkLst>
        <pc:spChg chg="mod">
          <ac:chgData name="Matt B" userId="ea885f82a9ac23cc" providerId="LiveId" clId="{FC4B183A-B028-4A4F-AC81-EF9F5BA13D35}" dt="2023-03-27T21:56:41.598" v="9622" actId="20577"/>
          <ac:spMkLst>
            <pc:docMk/>
            <pc:sldMk cId="2106545392" sldId="289"/>
            <ac:spMk id="2" creationId="{B540B6E4-06FE-B4AF-1A8E-FF023D534294}"/>
          </ac:spMkLst>
        </pc:spChg>
        <pc:spChg chg="mod">
          <ac:chgData name="Matt B" userId="ea885f82a9ac23cc" providerId="LiveId" clId="{FC4B183A-B028-4A4F-AC81-EF9F5BA13D35}" dt="2023-03-27T22:29:33.579" v="10116" actId="404"/>
          <ac:spMkLst>
            <pc:docMk/>
            <pc:sldMk cId="2106545392" sldId="289"/>
            <ac:spMk id="3" creationId="{5411E3D4-B7C9-11C5-43B2-E7DE2B5F0042}"/>
          </ac:spMkLst>
        </pc:spChg>
        <pc:graphicFrameChg chg="add del mod">
          <ac:chgData name="Matt B" userId="ea885f82a9ac23cc" providerId="LiveId" clId="{FC4B183A-B028-4A4F-AC81-EF9F5BA13D35}" dt="2023-03-27T22:00:21.583" v="9753" actId="478"/>
          <ac:graphicFrameMkLst>
            <pc:docMk/>
            <pc:sldMk cId="2106545392" sldId="289"/>
            <ac:graphicFrameMk id="4" creationId="{C87A19E1-CEF7-EC70-A40B-8AB24A98F5EB}"/>
          </ac:graphicFrameMkLst>
        </pc:graphicFrameChg>
        <pc:picChg chg="add del mod">
          <ac:chgData name="Matt B" userId="ea885f82a9ac23cc" providerId="LiveId" clId="{FC4B183A-B028-4A4F-AC81-EF9F5BA13D35}" dt="2023-03-27T22:00:56.957" v="9756" actId="478"/>
          <ac:picMkLst>
            <pc:docMk/>
            <pc:sldMk cId="2106545392" sldId="289"/>
            <ac:picMk id="6" creationId="{89685867-1131-D683-BF97-23E0547E088E}"/>
          </ac:picMkLst>
        </pc:picChg>
      </pc:sldChg>
      <pc:sldChg chg="addSp modSp add mod modClrScheme chgLayout modNotesTx">
        <pc:chgData name="Matt B" userId="ea885f82a9ac23cc" providerId="LiveId" clId="{FC4B183A-B028-4A4F-AC81-EF9F5BA13D35}" dt="2023-03-27T22:31:38.218" v="10179" actId="20577"/>
        <pc:sldMkLst>
          <pc:docMk/>
          <pc:sldMk cId="3506268633" sldId="290"/>
        </pc:sldMkLst>
        <pc:spChg chg="mod">
          <ac:chgData name="Matt B" userId="ea885f82a9ac23cc" providerId="LiveId" clId="{FC4B183A-B028-4A4F-AC81-EF9F5BA13D35}" dt="2023-03-27T22:26:59.833" v="10100" actId="26606"/>
          <ac:spMkLst>
            <pc:docMk/>
            <pc:sldMk cId="3506268633" sldId="290"/>
            <ac:spMk id="2" creationId="{B540B6E4-06FE-B4AF-1A8E-FF023D534294}"/>
          </ac:spMkLst>
        </pc:spChg>
        <pc:spChg chg="mod">
          <ac:chgData name="Matt B" userId="ea885f82a9ac23cc" providerId="LiveId" clId="{FC4B183A-B028-4A4F-AC81-EF9F5BA13D35}" dt="2023-03-27T22:31:38.218" v="10179" actId="20577"/>
          <ac:spMkLst>
            <pc:docMk/>
            <pc:sldMk cId="3506268633" sldId="290"/>
            <ac:spMk id="3" creationId="{5411E3D4-B7C9-11C5-43B2-E7DE2B5F0042}"/>
          </ac:spMkLst>
        </pc:spChg>
        <pc:picChg chg="add mod">
          <ac:chgData name="Matt B" userId="ea885f82a9ac23cc" providerId="LiveId" clId="{FC4B183A-B028-4A4F-AC81-EF9F5BA13D35}" dt="2023-03-27T22:31:28.092" v="10152" actId="14100"/>
          <ac:picMkLst>
            <pc:docMk/>
            <pc:sldMk cId="3506268633" sldId="290"/>
            <ac:picMk id="5" creationId="{03368105-0F38-7DB3-D2C4-972F32244EAA}"/>
          </ac:picMkLst>
        </pc:picChg>
      </pc:sldChg>
      <pc:sldChg chg="addSp delSp modSp new mod modNotesTx">
        <pc:chgData name="Matt B" userId="ea885f82a9ac23cc" providerId="LiveId" clId="{FC4B183A-B028-4A4F-AC81-EF9F5BA13D35}" dt="2023-04-02T00:30:20.360" v="13901" actId="20577"/>
        <pc:sldMkLst>
          <pc:docMk/>
          <pc:sldMk cId="445856483" sldId="291"/>
        </pc:sldMkLst>
        <pc:spChg chg="mod">
          <ac:chgData name="Matt B" userId="ea885f82a9ac23cc" providerId="LiveId" clId="{FC4B183A-B028-4A4F-AC81-EF9F5BA13D35}" dt="2023-04-02T00:30:20.360" v="13901" actId="20577"/>
          <ac:spMkLst>
            <pc:docMk/>
            <pc:sldMk cId="445856483" sldId="291"/>
            <ac:spMk id="2" creationId="{6F585AB5-607A-F5E5-F60F-E5D51E53E4C8}"/>
          </ac:spMkLst>
        </pc:spChg>
        <pc:spChg chg="del">
          <ac:chgData name="Matt B" userId="ea885f82a9ac23cc" providerId="LiveId" clId="{FC4B183A-B028-4A4F-AC81-EF9F5BA13D35}" dt="2023-03-29T19:33:11.493" v="10414" actId="931"/>
          <ac:spMkLst>
            <pc:docMk/>
            <pc:sldMk cId="445856483" sldId="291"/>
            <ac:spMk id="3" creationId="{922A90B2-4641-C930-BB27-905D4F37FC6A}"/>
          </ac:spMkLst>
        </pc:spChg>
        <pc:spChg chg="add mod">
          <ac:chgData name="Matt B" userId="ea885f82a9ac23cc" providerId="LiveId" clId="{FC4B183A-B028-4A4F-AC81-EF9F5BA13D35}" dt="2023-03-29T21:14:46.497" v="11172" actId="20577"/>
          <ac:spMkLst>
            <pc:docMk/>
            <pc:sldMk cId="445856483" sldId="291"/>
            <ac:spMk id="6" creationId="{DFA6DFFE-F80A-EC1B-6052-B5FD1DCBBC91}"/>
          </ac:spMkLst>
        </pc:spChg>
        <pc:picChg chg="add del mod">
          <ac:chgData name="Matt B" userId="ea885f82a9ac23cc" providerId="LiveId" clId="{FC4B183A-B028-4A4F-AC81-EF9F5BA13D35}" dt="2023-03-29T19:35:14.471" v="10445" actId="478"/>
          <ac:picMkLst>
            <pc:docMk/>
            <pc:sldMk cId="445856483" sldId="291"/>
            <ac:picMk id="5" creationId="{ABF0C032-60B1-E54B-A884-F1F711B48F27}"/>
          </ac:picMkLst>
        </pc:picChg>
      </pc:sldChg>
      <pc:sldChg chg="addSp delSp modSp new mod modClrScheme chgLayout modNotesTx">
        <pc:chgData name="Matt B" userId="ea885f82a9ac23cc" providerId="LiveId" clId="{FC4B183A-B028-4A4F-AC81-EF9F5BA13D35}" dt="2023-04-02T00:30:23.073" v="13902" actId="20577"/>
        <pc:sldMkLst>
          <pc:docMk/>
          <pc:sldMk cId="2396255948" sldId="292"/>
        </pc:sldMkLst>
        <pc:spChg chg="del mod ord">
          <ac:chgData name="Matt B" userId="ea885f82a9ac23cc" providerId="LiveId" clId="{FC4B183A-B028-4A4F-AC81-EF9F5BA13D35}" dt="2023-03-29T21:15:28.405" v="11173" actId="700"/>
          <ac:spMkLst>
            <pc:docMk/>
            <pc:sldMk cId="2396255948" sldId="292"/>
            <ac:spMk id="2" creationId="{6D98C644-407F-5AB9-B830-3475C143C8AF}"/>
          </ac:spMkLst>
        </pc:spChg>
        <pc:spChg chg="del mod ord">
          <ac:chgData name="Matt B" userId="ea885f82a9ac23cc" providerId="LiveId" clId="{FC4B183A-B028-4A4F-AC81-EF9F5BA13D35}" dt="2023-03-29T21:15:28.405" v="11173" actId="700"/>
          <ac:spMkLst>
            <pc:docMk/>
            <pc:sldMk cId="2396255948" sldId="292"/>
            <ac:spMk id="3" creationId="{EFF1FED5-F65E-DFB3-EB71-E391F5793C0D}"/>
          </ac:spMkLst>
        </pc:spChg>
        <pc:spChg chg="del">
          <ac:chgData name="Matt B" userId="ea885f82a9ac23cc" providerId="LiveId" clId="{FC4B183A-B028-4A4F-AC81-EF9F5BA13D35}" dt="2023-03-29T19:35:37.789" v="10447" actId="931"/>
          <ac:spMkLst>
            <pc:docMk/>
            <pc:sldMk cId="2396255948" sldId="292"/>
            <ac:spMk id="4" creationId="{52B7CCA5-DB04-C05B-D3D1-C7E524CB615B}"/>
          </ac:spMkLst>
        </pc:spChg>
        <pc:spChg chg="add del mod">
          <ac:chgData name="Matt B" userId="ea885f82a9ac23cc" providerId="LiveId" clId="{FC4B183A-B028-4A4F-AC81-EF9F5BA13D35}" dt="2023-03-29T21:15:28.405" v="11173" actId="700"/>
          <ac:spMkLst>
            <pc:docMk/>
            <pc:sldMk cId="2396255948" sldId="292"/>
            <ac:spMk id="7" creationId="{9AE7F76E-BA18-09B9-B340-4AB705A6EC2A}"/>
          </ac:spMkLst>
        </pc:spChg>
        <pc:spChg chg="add mod ord">
          <ac:chgData name="Matt B" userId="ea885f82a9ac23cc" providerId="LiveId" clId="{FC4B183A-B028-4A4F-AC81-EF9F5BA13D35}" dt="2023-04-02T00:30:23.073" v="13902" actId="20577"/>
          <ac:spMkLst>
            <pc:docMk/>
            <pc:sldMk cId="2396255948" sldId="292"/>
            <ac:spMk id="8" creationId="{10BE2C9D-9536-5F59-A387-5A22814C5DA6}"/>
          </ac:spMkLst>
        </pc:spChg>
        <pc:spChg chg="add mod ord">
          <ac:chgData name="Matt B" userId="ea885f82a9ac23cc" providerId="LiveId" clId="{FC4B183A-B028-4A4F-AC81-EF9F5BA13D35}" dt="2023-03-29T21:19:58.458" v="11237" actId="20577"/>
          <ac:spMkLst>
            <pc:docMk/>
            <pc:sldMk cId="2396255948" sldId="292"/>
            <ac:spMk id="9" creationId="{2F55610F-D4A2-DF6F-FB36-2866C5E51F07}"/>
          </ac:spMkLst>
        </pc:spChg>
        <pc:picChg chg="add del mod">
          <ac:chgData name="Matt B" userId="ea885f82a9ac23cc" providerId="LiveId" clId="{FC4B183A-B028-4A4F-AC81-EF9F5BA13D35}" dt="2023-03-29T19:35:59.524" v="10453" actId="21"/>
          <ac:picMkLst>
            <pc:docMk/>
            <pc:sldMk cId="2396255948" sldId="292"/>
            <ac:picMk id="6" creationId="{5615B15B-5295-AC14-4066-2C9FE2E32E92}"/>
          </ac:picMkLst>
        </pc:picChg>
      </pc:sldChg>
      <pc:sldChg chg="addSp delSp modSp new mod modNotesTx">
        <pc:chgData name="Matt B" userId="ea885f82a9ac23cc" providerId="LiveId" clId="{FC4B183A-B028-4A4F-AC81-EF9F5BA13D35}" dt="2023-03-29T21:04:52.695" v="10710" actId="20577"/>
        <pc:sldMkLst>
          <pc:docMk/>
          <pc:sldMk cId="3248456315" sldId="293"/>
        </pc:sldMkLst>
        <pc:spChg chg="mod">
          <ac:chgData name="Matt B" userId="ea885f82a9ac23cc" providerId="LiveId" clId="{FC4B183A-B028-4A4F-AC81-EF9F5BA13D35}" dt="2023-03-29T20:59:45.437" v="10655" actId="20577"/>
          <ac:spMkLst>
            <pc:docMk/>
            <pc:sldMk cId="3248456315" sldId="293"/>
            <ac:spMk id="2" creationId="{EC5D01FE-E91C-F950-C1D7-5012ADC8B393}"/>
          </ac:spMkLst>
        </pc:spChg>
        <pc:spChg chg="del mod">
          <ac:chgData name="Matt B" userId="ea885f82a9ac23cc" providerId="LiveId" clId="{FC4B183A-B028-4A4F-AC81-EF9F5BA13D35}" dt="2023-03-29T21:04:47.550" v="10697" actId="478"/>
          <ac:spMkLst>
            <pc:docMk/>
            <pc:sldMk cId="3248456315" sldId="293"/>
            <ac:spMk id="3" creationId="{F03479C5-7347-E319-03B4-2A219DAF183A}"/>
          </ac:spMkLst>
        </pc:spChg>
        <pc:picChg chg="add mod">
          <ac:chgData name="Matt B" userId="ea885f82a9ac23cc" providerId="LiveId" clId="{FC4B183A-B028-4A4F-AC81-EF9F5BA13D35}" dt="2023-03-29T21:04:33.298" v="10682" actId="1076"/>
          <ac:picMkLst>
            <pc:docMk/>
            <pc:sldMk cId="3248456315" sldId="293"/>
            <ac:picMk id="5" creationId="{C8825B2C-C134-A9D6-63B6-00AD49BD8DE3}"/>
          </ac:picMkLst>
        </pc:picChg>
      </pc:sldChg>
      <pc:sldChg chg="addSp modSp new mod modNotesTx">
        <pc:chgData name="Matt B" userId="ea885f82a9ac23cc" providerId="LiveId" clId="{FC4B183A-B028-4A4F-AC81-EF9F5BA13D35}" dt="2023-04-01T23:50:33.563" v="13441" actId="6549"/>
        <pc:sldMkLst>
          <pc:docMk/>
          <pc:sldMk cId="1914688726" sldId="294"/>
        </pc:sldMkLst>
        <pc:spChg chg="mod">
          <ac:chgData name="Matt B" userId="ea885f82a9ac23cc" providerId="LiveId" clId="{FC4B183A-B028-4A4F-AC81-EF9F5BA13D35}" dt="2023-04-01T21:57:40.510" v="12319" actId="20577"/>
          <ac:spMkLst>
            <pc:docMk/>
            <pc:sldMk cId="1914688726" sldId="294"/>
            <ac:spMk id="2" creationId="{79106181-A473-BF36-A00A-024C3FA86D0C}"/>
          </ac:spMkLst>
        </pc:spChg>
        <pc:spChg chg="mod">
          <ac:chgData name="Matt B" userId="ea885f82a9ac23cc" providerId="LiveId" clId="{FC4B183A-B028-4A4F-AC81-EF9F5BA13D35}" dt="2023-04-01T23:50:33.563" v="13441" actId="6549"/>
          <ac:spMkLst>
            <pc:docMk/>
            <pc:sldMk cId="1914688726" sldId="294"/>
            <ac:spMk id="3" creationId="{EAF6E259-BADA-51C6-93B7-90B7AF7C8DFC}"/>
          </ac:spMkLst>
        </pc:spChg>
        <pc:picChg chg="add mod">
          <ac:chgData name="Matt B" userId="ea885f82a9ac23cc" providerId="LiveId" clId="{FC4B183A-B028-4A4F-AC81-EF9F5BA13D35}" dt="2023-04-01T23:47:08.087" v="13217" actId="14100"/>
          <ac:picMkLst>
            <pc:docMk/>
            <pc:sldMk cId="1914688726" sldId="294"/>
            <ac:picMk id="4" creationId="{E80E5EF1-EB2C-499F-43E2-0623112D2211}"/>
          </ac:picMkLst>
        </pc:picChg>
      </pc:sldChg>
      <pc:sldChg chg="modSp new mod">
        <pc:chgData name="Matt B" userId="ea885f82a9ac23cc" providerId="LiveId" clId="{FC4B183A-B028-4A4F-AC81-EF9F5BA13D35}" dt="2023-04-04T05:12:08.991" v="13920" actId="404"/>
        <pc:sldMkLst>
          <pc:docMk/>
          <pc:sldMk cId="1304774435" sldId="295"/>
        </pc:sldMkLst>
        <pc:spChg chg="mod">
          <ac:chgData name="Matt B" userId="ea885f82a9ac23cc" providerId="LiveId" clId="{FC4B183A-B028-4A4F-AC81-EF9F5BA13D35}" dt="2023-04-02T00:32:15.077" v="13910" actId="20577"/>
          <ac:spMkLst>
            <pc:docMk/>
            <pc:sldMk cId="1304774435" sldId="295"/>
            <ac:spMk id="2" creationId="{9F7C4E87-337D-78D4-C85A-C540018FF9BC}"/>
          </ac:spMkLst>
        </pc:spChg>
        <pc:spChg chg="mod">
          <ac:chgData name="Matt B" userId="ea885f82a9ac23cc" providerId="LiveId" clId="{FC4B183A-B028-4A4F-AC81-EF9F5BA13D35}" dt="2023-04-04T05:12:08.991" v="13920" actId="404"/>
          <ac:spMkLst>
            <pc:docMk/>
            <pc:sldMk cId="1304774435" sldId="295"/>
            <ac:spMk id="3" creationId="{14088439-4D10-4613-AD92-D394E964DF42}"/>
          </ac:spMkLst>
        </pc:spChg>
      </pc:sldChg>
      <pc:sldChg chg="addSp modSp new del mod">
        <pc:chgData name="Matt B" userId="ea885f82a9ac23cc" providerId="LiveId" clId="{FC4B183A-B028-4A4F-AC81-EF9F5BA13D35}" dt="2023-04-01T23:16:41.548" v="13016" actId="2696"/>
        <pc:sldMkLst>
          <pc:docMk/>
          <pc:sldMk cId="4080625426" sldId="296"/>
        </pc:sldMkLst>
        <pc:spChg chg="mod">
          <ac:chgData name="Matt B" userId="ea885f82a9ac23cc" providerId="LiveId" clId="{FC4B183A-B028-4A4F-AC81-EF9F5BA13D35}" dt="2023-04-01T23:09:29.300" v="12907" actId="20577"/>
          <ac:spMkLst>
            <pc:docMk/>
            <pc:sldMk cId="4080625426" sldId="296"/>
            <ac:spMk id="2" creationId="{2A6B47E9-DE3C-1B0D-B95E-6792C529D1DC}"/>
          </ac:spMkLst>
        </pc:spChg>
        <pc:spChg chg="mod">
          <ac:chgData name="Matt B" userId="ea885f82a9ac23cc" providerId="LiveId" clId="{FC4B183A-B028-4A4F-AC81-EF9F5BA13D35}" dt="2023-04-01T23:10:20.267" v="12926" actId="5793"/>
          <ac:spMkLst>
            <pc:docMk/>
            <pc:sldMk cId="4080625426" sldId="296"/>
            <ac:spMk id="3" creationId="{0BB72C67-E555-3A59-7C34-A8FC563FB53B}"/>
          </ac:spMkLst>
        </pc:spChg>
        <pc:picChg chg="add mod">
          <ac:chgData name="Matt B" userId="ea885f82a9ac23cc" providerId="LiveId" clId="{FC4B183A-B028-4A4F-AC81-EF9F5BA13D35}" dt="2023-04-01T23:14:44.313" v="12939" actId="1076"/>
          <ac:picMkLst>
            <pc:docMk/>
            <pc:sldMk cId="4080625426" sldId="296"/>
            <ac:picMk id="5" creationId="{F588CD2F-3CA6-5798-DBA4-BA9849AE360E}"/>
          </ac:picMkLst>
        </pc:picChg>
      </pc:sldChg>
      <pc:sldChg chg="addSp modSp new mod">
        <pc:chgData name="Matt B" userId="ea885f82a9ac23cc" providerId="LiveId" clId="{FC4B183A-B028-4A4F-AC81-EF9F5BA13D35}" dt="2023-04-01T23:17:15.567" v="13045" actId="6549"/>
        <pc:sldMkLst>
          <pc:docMk/>
          <pc:sldMk cId="1511838027" sldId="297"/>
        </pc:sldMkLst>
        <pc:spChg chg="mod">
          <ac:chgData name="Matt B" userId="ea885f82a9ac23cc" providerId="LiveId" clId="{FC4B183A-B028-4A4F-AC81-EF9F5BA13D35}" dt="2023-04-01T23:15:35.097" v="12974" actId="20577"/>
          <ac:spMkLst>
            <pc:docMk/>
            <pc:sldMk cId="1511838027" sldId="297"/>
            <ac:spMk id="2" creationId="{30E0FAF3-5018-54BA-FBE6-6D424F3BF0C6}"/>
          </ac:spMkLst>
        </pc:spChg>
        <pc:spChg chg="mod">
          <ac:chgData name="Matt B" userId="ea885f82a9ac23cc" providerId="LiveId" clId="{FC4B183A-B028-4A4F-AC81-EF9F5BA13D35}" dt="2023-04-01T23:17:15.567" v="13045" actId="6549"/>
          <ac:spMkLst>
            <pc:docMk/>
            <pc:sldMk cId="1511838027" sldId="297"/>
            <ac:spMk id="3" creationId="{F96825B3-2CF2-AE32-A09A-6B40FDFA768B}"/>
          </ac:spMkLst>
        </pc:spChg>
        <pc:picChg chg="add mod">
          <ac:chgData name="Matt B" userId="ea885f82a9ac23cc" providerId="LiveId" clId="{FC4B183A-B028-4A4F-AC81-EF9F5BA13D35}" dt="2023-04-01T23:16:34.964" v="13015" actId="1076"/>
          <ac:picMkLst>
            <pc:docMk/>
            <pc:sldMk cId="1511838027" sldId="297"/>
            <ac:picMk id="4" creationId="{84B7122B-A8BE-C621-66D3-8A26D0AC37B6}"/>
          </ac:picMkLst>
        </pc:picChg>
      </pc:sldChg>
      <pc:sldChg chg="modSp add mod modNotesTx">
        <pc:chgData name="Matt B" userId="ea885f82a9ac23cc" providerId="LiveId" clId="{FC4B183A-B028-4A4F-AC81-EF9F5BA13D35}" dt="2023-04-02T00:30:25.849" v="13903" actId="20577"/>
        <pc:sldMkLst>
          <pc:docMk/>
          <pc:sldMk cId="3661496137" sldId="298"/>
        </pc:sldMkLst>
        <pc:spChg chg="mod">
          <ac:chgData name="Matt B" userId="ea885f82a9ac23cc" providerId="LiveId" clId="{FC4B183A-B028-4A4F-AC81-EF9F5BA13D35}" dt="2023-04-02T00:30:25.849" v="13903" actId="20577"/>
          <ac:spMkLst>
            <pc:docMk/>
            <pc:sldMk cId="3661496137" sldId="298"/>
            <ac:spMk id="8" creationId="{10BE2C9D-9536-5F59-A387-5A22814C5DA6}"/>
          </ac:spMkLst>
        </pc:spChg>
        <pc:spChg chg="mod">
          <ac:chgData name="Matt B" userId="ea885f82a9ac23cc" providerId="LiveId" clId="{FC4B183A-B028-4A4F-AC81-EF9F5BA13D35}" dt="2023-04-02T00:29:47.630" v="13900" actId="20577"/>
          <ac:spMkLst>
            <pc:docMk/>
            <pc:sldMk cId="3661496137" sldId="298"/>
            <ac:spMk id="9" creationId="{2F55610F-D4A2-DF6F-FB36-2866C5E51F07}"/>
          </ac:spMkLst>
        </pc:spChg>
      </pc:sldChg>
      <pc:sldMasterChg chg="setBg modSldLayout">
        <pc:chgData name="Matt B" userId="ea885f82a9ac23cc" providerId="LiveId" clId="{FC4B183A-B028-4A4F-AC81-EF9F5BA13D35}" dt="2023-03-23T18:14:14.570" v="3458"/>
        <pc:sldMasterMkLst>
          <pc:docMk/>
          <pc:sldMasterMk cId="812207533" sldId="2147483648"/>
        </pc:sldMasterMkLst>
        <pc:sldLayoutChg chg="setBg">
          <pc:chgData name="Matt B" userId="ea885f82a9ac23cc" providerId="LiveId" clId="{FC4B183A-B028-4A4F-AC81-EF9F5BA13D35}" dt="2023-03-23T18:14:14.570" v="3458"/>
          <pc:sldLayoutMkLst>
            <pc:docMk/>
            <pc:sldMasterMk cId="812207533" sldId="2147483648"/>
            <pc:sldLayoutMk cId="163208613" sldId="2147483649"/>
          </pc:sldLayoutMkLst>
        </pc:sldLayoutChg>
        <pc:sldLayoutChg chg="setBg">
          <pc:chgData name="Matt B" userId="ea885f82a9ac23cc" providerId="LiveId" clId="{FC4B183A-B028-4A4F-AC81-EF9F5BA13D35}" dt="2023-03-23T18:14:14.570" v="3458"/>
          <pc:sldLayoutMkLst>
            <pc:docMk/>
            <pc:sldMasterMk cId="812207533" sldId="2147483648"/>
            <pc:sldLayoutMk cId="3780611388" sldId="2147483650"/>
          </pc:sldLayoutMkLst>
        </pc:sldLayoutChg>
        <pc:sldLayoutChg chg="setBg">
          <pc:chgData name="Matt B" userId="ea885f82a9ac23cc" providerId="LiveId" clId="{FC4B183A-B028-4A4F-AC81-EF9F5BA13D35}" dt="2023-03-23T18:14:14.570" v="3458"/>
          <pc:sldLayoutMkLst>
            <pc:docMk/>
            <pc:sldMasterMk cId="812207533" sldId="2147483648"/>
            <pc:sldLayoutMk cId="3518367107" sldId="2147483651"/>
          </pc:sldLayoutMkLst>
        </pc:sldLayoutChg>
        <pc:sldLayoutChg chg="setBg">
          <pc:chgData name="Matt B" userId="ea885f82a9ac23cc" providerId="LiveId" clId="{FC4B183A-B028-4A4F-AC81-EF9F5BA13D35}" dt="2023-03-23T18:14:14.570" v="3458"/>
          <pc:sldLayoutMkLst>
            <pc:docMk/>
            <pc:sldMasterMk cId="812207533" sldId="2147483648"/>
            <pc:sldLayoutMk cId="2564377210" sldId="2147483652"/>
          </pc:sldLayoutMkLst>
        </pc:sldLayoutChg>
        <pc:sldLayoutChg chg="setBg">
          <pc:chgData name="Matt B" userId="ea885f82a9ac23cc" providerId="LiveId" clId="{FC4B183A-B028-4A4F-AC81-EF9F5BA13D35}" dt="2023-03-23T18:14:14.570" v="3458"/>
          <pc:sldLayoutMkLst>
            <pc:docMk/>
            <pc:sldMasterMk cId="812207533" sldId="2147483648"/>
            <pc:sldLayoutMk cId="4141193890" sldId="2147483653"/>
          </pc:sldLayoutMkLst>
        </pc:sldLayoutChg>
        <pc:sldLayoutChg chg="setBg">
          <pc:chgData name="Matt B" userId="ea885f82a9ac23cc" providerId="LiveId" clId="{FC4B183A-B028-4A4F-AC81-EF9F5BA13D35}" dt="2023-03-23T18:14:14.570" v="3458"/>
          <pc:sldLayoutMkLst>
            <pc:docMk/>
            <pc:sldMasterMk cId="812207533" sldId="2147483648"/>
            <pc:sldLayoutMk cId="535836088" sldId="2147483654"/>
          </pc:sldLayoutMkLst>
        </pc:sldLayoutChg>
        <pc:sldLayoutChg chg="setBg">
          <pc:chgData name="Matt B" userId="ea885f82a9ac23cc" providerId="LiveId" clId="{FC4B183A-B028-4A4F-AC81-EF9F5BA13D35}" dt="2023-03-23T18:14:14.570" v="3458"/>
          <pc:sldLayoutMkLst>
            <pc:docMk/>
            <pc:sldMasterMk cId="812207533" sldId="2147483648"/>
            <pc:sldLayoutMk cId="2842626508" sldId="2147483655"/>
          </pc:sldLayoutMkLst>
        </pc:sldLayoutChg>
        <pc:sldLayoutChg chg="setBg">
          <pc:chgData name="Matt B" userId="ea885f82a9ac23cc" providerId="LiveId" clId="{FC4B183A-B028-4A4F-AC81-EF9F5BA13D35}" dt="2023-03-23T18:14:14.570" v="3458"/>
          <pc:sldLayoutMkLst>
            <pc:docMk/>
            <pc:sldMasterMk cId="812207533" sldId="2147483648"/>
            <pc:sldLayoutMk cId="1919625440" sldId="2147483656"/>
          </pc:sldLayoutMkLst>
        </pc:sldLayoutChg>
        <pc:sldLayoutChg chg="setBg">
          <pc:chgData name="Matt B" userId="ea885f82a9ac23cc" providerId="LiveId" clId="{FC4B183A-B028-4A4F-AC81-EF9F5BA13D35}" dt="2023-03-23T18:14:14.570" v="3458"/>
          <pc:sldLayoutMkLst>
            <pc:docMk/>
            <pc:sldMasterMk cId="812207533" sldId="2147483648"/>
            <pc:sldLayoutMk cId="92143183" sldId="2147483657"/>
          </pc:sldLayoutMkLst>
        </pc:sldLayoutChg>
        <pc:sldLayoutChg chg="setBg">
          <pc:chgData name="Matt B" userId="ea885f82a9ac23cc" providerId="LiveId" clId="{FC4B183A-B028-4A4F-AC81-EF9F5BA13D35}" dt="2023-03-23T18:14:14.570" v="3458"/>
          <pc:sldLayoutMkLst>
            <pc:docMk/>
            <pc:sldMasterMk cId="812207533" sldId="2147483648"/>
            <pc:sldLayoutMk cId="3359622987" sldId="2147483658"/>
          </pc:sldLayoutMkLst>
        </pc:sldLayoutChg>
        <pc:sldLayoutChg chg="setBg">
          <pc:chgData name="Matt B" userId="ea885f82a9ac23cc" providerId="LiveId" clId="{FC4B183A-B028-4A4F-AC81-EF9F5BA13D35}" dt="2023-03-23T18:14:14.570" v="3458"/>
          <pc:sldLayoutMkLst>
            <pc:docMk/>
            <pc:sldMasterMk cId="812207533" sldId="2147483648"/>
            <pc:sldLayoutMk cId="354983613" sldId="2147483659"/>
          </pc:sldLayoutMkLst>
        </pc:sldLayoutChg>
      </pc:sldMasterChg>
      <pc:sldMasterChg chg="del delSldLayout">
        <pc:chgData name="Matt B" userId="ea885f82a9ac23cc" providerId="LiveId" clId="{FC4B183A-B028-4A4F-AC81-EF9F5BA13D35}" dt="2023-03-23T18:08:26.813" v="3079" actId="2696"/>
        <pc:sldMasterMkLst>
          <pc:docMk/>
          <pc:sldMasterMk cId="1202422672" sldId="2147483660"/>
        </pc:sldMasterMkLst>
        <pc:sldLayoutChg chg="del">
          <pc:chgData name="Matt B" userId="ea885f82a9ac23cc" providerId="LiveId" clId="{FC4B183A-B028-4A4F-AC81-EF9F5BA13D35}" dt="2023-03-23T18:08:26.813" v="3079" actId="2696"/>
          <pc:sldLayoutMkLst>
            <pc:docMk/>
            <pc:sldMasterMk cId="1202422672" sldId="2147483660"/>
            <pc:sldLayoutMk cId="3265777403" sldId="2147483661"/>
          </pc:sldLayoutMkLst>
        </pc:sldLayoutChg>
        <pc:sldLayoutChg chg="del">
          <pc:chgData name="Matt B" userId="ea885f82a9ac23cc" providerId="LiveId" clId="{FC4B183A-B028-4A4F-AC81-EF9F5BA13D35}" dt="2023-03-23T18:08:26.813" v="3079" actId="2696"/>
          <pc:sldLayoutMkLst>
            <pc:docMk/>
            <pc:sldMasterMk cId="1202422672" sldId="2147483660"/>
            <pc:sldLayoutMk cId="472203757" sldId="2147483662"/>
          </pc:sldLayoutMkLst>
        </pc:sldLayoutChg>
        <pc:sldLayoutChg chg="del">
          <pc:chgData name="Matt B" userId="ea885f82a9ac23cc" providerId="LiveId" clId="{FC4B183A-B028-4A4F-AC81-EF9F5BA13D35}" dt="2023-03-23T18:08:26.813" v="3079" actId="2696"/>
          <pc:sldLayoutMkLst>
            <pc:docMk/>
            <pc:sldMasterMk cId="1202422672" sldId="2147483660"/>
            <pc:sldLayoutMk cId="105384025" sldId="2147483663"/>
          </pc:sldLayoutMkLst>
        </pc:sldLayoutChg>
        <pc:sldLayoutChg chg="del">
          <pc:chgData name="Matt B" userId="ea885f82a9ac23cc" providerId="LiveId" clId="{FC4B183A-B028-4A4F-AC81-EF9F5BA13D35}" dt="2023-03-23T18:08:26.813" v="3079" actId="2696"/>
          <pc:sldLayoutMkLst>
            <pc:docMk/>
            <pc:sldMasterMk cId="1202422672" sldId="2147483660"/>
            <pc:sldLayoutMk cId="4172725196" sldId="2147483664"/>
          </pc:sldLayoutMkLst>
        </pc:sldLayoutChg>
        <pc:sldLayoutChg chg="del">
          <pc:chgData name="Matt B" userId="ea885f82a9ac23cc" providerId="LiveId" clId="{FC4B183A-B028-4A4F-AC81-EF9F5BA13D35}" dt="2023-03-23T18:08:26.813" v="3079" actId="2696"/>
          <pc:sldLayoutMkLst>
            <pc:docMk/>
            <pc:sldMasterMk cId="1202422672" sldId="2147483660"/>
            <pc:sldLayoutMk cId="2314779296" sldId="2147483665"/>
          </pc:sldLayoutMkLst>
        </pc:sldLayoutChg>
        <pc:sldLayoutChg chg="del">
          <pc:chgData name="Matt B" userId="ea885f82a9ac23cc" providerId="LiveId" clId="{FC4B183A-B028-4A4F-AC81-EF9F5BA13D35}" dt="2023-03-23T18:08:26.813" v="3079" actId="2696"/>
          <pc:sldLayoutMkLst>
            <pc:docMk/>
            <pc:sldMasterMk cId="1202422672" sldId="2147483660"/>
            <pc:sldLayoutMk cId="220354323" sldId="2147483666"/>
          </pc:sldLayoutMkLst>
        </pc:sldLayoutChg>
        <pc:sldLayoutChg chg="del">
          <pc:chgData name="Matt B" userId="ea885f82a9ac23cc" providerId="LiveId" clId="{FC4B183A-B028-4A4F-AC81-EF9F5BA13D35}" dt="2023-03-23T18:08:26.813" v="3079" actId="2696"/>
          <pc:sldLayoutMkLst>
            <pc:docMk/>
            <pc:sldMasterMk cId="1202422672" sldId="2147483660"/>
            <pc:sldLayoutMk cId="3392990062" sldId="2147483667"/>
          </pc:sldLayoutMkLst>
        </pc:sldLayoutChg>
        <pc:sldLayoutChg chg="del">
          <pc:chgData name="Matt B" userId="ea885f82a9ac23cc" providerId="LiveId" clId="{FC4B183A-B028-4A4F-AC81-EF9F5BA13D35}" dt="2023-03-23T18:08:26.813" v="3079" actId="2696"/>
          <pc:sldLayoutMkLst>
            <pc:docMk/>
            <pc:sldMasterMk cId="1202422672" sldId="2147483660"/>
            <pc:sldLayoutMk cId="3646827668" sldId="2147483668"/>
          </pc:sldLayoutMkLst>
        </pc:sldLayoutChg>
        <pc:sldLayoutChg chg="del">
          <pc:chgData name="Matt B" userId="ea885f82a9ac23cc" providerId="LiveId" clId="{FC4B183A-B028-4A4F-AC81-EF9F5BA13D35}" dt="2023-03-23T18:08:26.813" v="3079" actId="2696"/>
          <pc:sldLayoutMkLst>
            <pc:docMk/>
            <pc:sldMasterMk cId="1202422672" sldId="2147483660"/>
            <pc:sldLayoutMk cId="1880763409" sldId="2147483669"/>
          </pc:sldLayoutMkLst>
        </pc:sldLayoutChg>
        <pc:sldLayoutChg chg="del">
          <pc:chgData name="Matt B" userId="ea885f82a9ac23cc" providerId="LiveId" clId="{FC4B183A-B028-4A4F-AC81-EF9F5BA13D35}" dt="2023-03-23T18:08:26.813" v="3079" actId="2696"/>
          <pc:sldLayoutMkLst>
            <pc:docMk/>
            <pc:sldMasterMk cId="1202422672" sldId="2147483660"/>
            <pc:sldLayoutMk cId="1810302012" sldId="2147483670"/>
          </pc:sldLayoutMkLst>
        </pc:sldLayoutChg>
        <pc:sldLayoutChg chg="del">
          <pc:chgData name="Matt B" userId="ea885f82a9ac23cc" providerId="LiveId" clId="{FC4B183A-B028-4A4F-AC81-EF9F5BA13D35}" dt="2023-03-23T18:08:26.813" v="3079" actId="2696"/>
          <pc:sldLayoutMkLst>
            <pc:docMk/>
            <pc:sldMasterMk cId="1202422672" sldId="2147483660"/>
            <pc:sldLayoutMk cId="1711169370" sldId="2147483671"/>
          </pc:sldLayoutMkLst>
        </pc:sldLayoutChg>
      </pc:sldMasterChg>
    </pc:docChg>
  </pc:docChgLst>
  <pc:docChgLst>
    <pc:chgData name="Matt B" userId="ea885f82a9ac23cc" providerId="LiveId" clId="{3E9C2044-DA2B-4F5E-8355-1BA11DFA8B3B}"/>
    <pc:docChg chg="undo custSel addSld modSld">
      <pc:chgData name="Matt B" userId="ea885f82a9ac23cc" providerId="LiveId" clId="{3E9C2044-DA2B-4F5E-8355-1BA11DFA8B3B}" dt="2023-03-23T15:23:22.217" v="77" actId="962"/>
      <pc:docMkLst>
        <pc:docMk/>
      </pc:docMkLst>
      <pc:sldChg chg="addSp modSp mod">
        <pc:chgData name="Matt B" userId="ea885f82a9ac23cc" providerId="LiveId" clId="{3E9C2044-DA2B-4F5E-8355-1BA11DFA8B3B}" dt="2023-03-23T15:13:08.363" v="32" actId="20577"/>
        <pc:sldMkLst>
          <pc:docMk/>
          <pc:sldMk cId="3199056922" sldId="260"/>
        </pc:sldMkLst>
        <pc:spChg chg="add mod">
          <ac:chgData name="Matt B" userId="ea885f82a9ac23cc" providerId="LiveId" clId="{3E9C2044-DA2B-4F5E-8355-1BA11DFA8B3B}" dt="2023-03-23T15:13:08.363" v="32" actId="20577"/>
          <ac:spMkLst>
            <pc:docMk/>
            <pc:sldMk cId="3199056922" sldId="260"/>
            <ac:spMk id="2" creationId="{418B5B35-D6AB-40EF-972D-663CD995F722}"/>
          </ac:spMkLst>
        </pc:spChg>
      </pc:sldChg>
      <pc:sldChg chg="addSp delSp modSp new mod setBg setClrOvrMap">
        <pc:chgData name="Matt B" userId="ea885f82a9ac23cc" providerId="LiveId" clId="{3E9C2044-DA2B-4F5E-8355-1BA11DFA8B3B}" dt="2023-03-23T15:23:22.217" v="77" actId="962"/>
        <pc:sldMkLst>
          <pc:docMk/>
          <pc:sldMk cId="1737535964" sldId="261"/>
        </pc:sldMkLst>
        <pc:spChg chg="mod ord">
          <ac:chgData name="Matt B" userId="ea885f82a9ac23cc" providerId="LiveId" clId="{3E9C2044-DA2B-4F5E-8355-1BA11DFA8B3B}" dt="2023-03-23T15:20:16.242" v="65" actId="26606"/>
          <ac:spMkLst>
            <pc:docMk/>
            <pc:sldMk cId="1737535964" sldId="261"/>
            <ac:spMk id="2" creationId="{3DF1668A-CF79-A2BB-E5EB-FE4F4F779D90}"/>
          </ac:spMkLst>
        </pc:spChg>
        <pc:spChg chg="del">
          <ac:chgData name="Matt B" userId="ea885f82a9ac23cc" providerId="LiveId" clId="{3E9C2044-DA2B-4F5E-8355-1BA11DFA8B3B}" dt="2023-03-23T15:16:37.766" v="33" actId="478"/>
          <ac:spMkLst>
            <pc:docMk/>
            <pc:sldMk cId="1737535964" sldId="261"/>
            <ac:spMk id="3" creationId="{3785133F-341E-12C2-7A4F-BB840095FA68}"/>
          </ac:spMkLst>
        </pc:spChg>
        <pc:spChg chg="add del">
          <ac:chgData name="Matt B" userId="ea885f82a9ac23cc" providerId="LiveId" clId="{3E9C2044-DA2B-4F5E-8355-1BA11DFA8B3B}" dt="2023-03-23T15:18:38.991" v="53" actId="26606"/>
          <ac:spMkLst>
            <pc:docMk/>
            <pc:sldMk cId="1737535964" sldId="261"/>
            <ac:spMk id="16" creationId="{CE82AEEF-5894-413E-B2E5-2D2CDFE028B9}"/>
          </ac:spMkLst>
        </pc:spChg>
        <pc:spChg chg="add del">
          <ac:chgData name="Matt B" userId="ea885f82a9ac23cc" providerId="LiveId" clId="{3E9C2044-DA2B-4F5E-8355-1BA11DFA8B3B}" dt="2023-03-23T15:18:38.991" v="53" actId="26606"/>
          <ac:spMkLst>
            <pc:docMk/>
            <pc:sldMk cId="1737535964" sldId="261"/>
            <ac:spMk id="18" creationId="{458999C3-C509-407D-A138-6ABE94C72F49}"/>
          </ac:spMkLst>
        </pc:spChg>
        <pc:spChg chg="add del">
          <ac:chgData name="Matt B" userId="ea885f82a9ac23cc" providerId="LiveId" clId="{3E9C2044-DA2B-4F5E-8355-1BA11DFA8B3B}" dt="2023-03-23T15:20:16.242" v="65" actId="26606"/>
          <ac:spMkLst>
            <pc:docMk/>
            <pc:sldMk cId="1737535964" sldId="261"/>
            <ac:spMk id="20" creationId="{26882C51-76F9-4F99-997D-31FA6242A805}"/>
          </ac:spMkLst>
        </pc:spChg>
        <pc:spChg chg="add del">
          <ac:chgData name="Matt B" userId="ea885f82a9ac23cc" providerId="LiveId" clId="{3E9C2044-DA2B-4F5E-8355-1BA11DFA8B3B}" dt="2023-03-23T15:20:16.242" v="65" actId="26606"/>
          <ac:spMkLst>
            <pc:docMk/>
            <pc:sldMk cId="1737535964" sldId="261"/>
            <ac:spMk id="22" creationId="{61FFFC16-86E2-4B9A-BC6D-213DC2654765}"/>
          </ac:spMkLst>
        </pc:spChg>
        <pc:spChg chg="add del">
          <ac:chgData name="Matt B" userId="ea885f82a9ac23cc" providerId="LiveId" clId="{3E9C2044-DA2B-4F5E-8355-1BA11DFA8B3B}" dt="2023-03-23T15:20:16.242" v="65" actId="26606"/>
          <ac:spMkLst>
            <pc:docMk/>
            <pc:sldMk cId="1737535964" sldId="261"/>
            <ac:spMk id="24" creationId="{DD3524E0-C87C-4F38-9FC7-E969C15A7906}"/>
          </ac:spMkLst>
        </pc:spChg>
        <pc:spChg chg="add del">
          <ac:chgData name="Matt B" userId="ea885f82a9ac23cc" providerId="LiveId" clId="{3E9C2044-DA2B-4F5E-8355-1BA11DFA8B3B}" dt="2023-03-23T15:20:16.242" v="65" actId="26606"/>
          <ac:spMkLst>
            <pc:docMk/>
            <pc:sldMk cId="1737535964" sldId="261"/>
            <ac:spMk id="26" creationId="{F1ED1DF4-DDDE-4464-8ABC-ED1F633CCEC1}"/>
          </ac:spMkLst>
        </pc:spChg>
        <pc:spChg chg="add del">
          <ac:chgData name="Matt B" userId="ea885f82a9ac23cc" providerId="LiveId" clId="{3E9C2044-DA2B-4F5E-8355-1BA11DFA8B3B}" dt="2023-03-23T15:20:16.242" v="65" actId="26606"/>
          <ac:spMkLst>
            <pc:docMk/>
            <pc:sldMk cId="1737535964" sldId="261"/>
            <ac:spMk id="28" creationId="{E7E01BF7-4F45-4B6D-82BF-5A5DB30A627B}"/>
          </ac:spMkLst>
        </pc:spChg>
        <pc:spChg chg="add del">
          <ac:chgData name="Matt B" userId="ea885f82a9ac23cc" providerId="LiveId" clId="{3E9C2044-DA2B-4F5E-8355-1BA11DFA8B3B}" dt="2023-03-23T15:20:16.242" v="65" actId="26606"/>
          <ac:spMkLst>
            <pc:docMk/>
            <pc:sldMk cId="1737535964" sldId="261"/>
            <ac:spMk id="30" creationId="{F2FC5C7B-261A-4268-BA85-C29488A8BED3}"/>
          </ac:spMkLst>
        </pc:spChg>
        <pc:spChg chg="add del">
          <ac:chgData name="Matt B" userId="ea885f82a9ac23cc" providerId="LiveId" clId="{3E9C2044-DA2B-4F5E-8355-1BA11DFA8B3B}" dt="2023-03-23T15:20:16.242" v="65" actId="26606"/>
          <ac:spMkLst>
            <pc:docMk/>
            <pc:sldMk cId="1737535964" sldId="261"/>
            <ac:spMk id="32" creationId="{5CB4E315-91F2-4710-B866-B119037ED97C}"/>
          </ac:spMkLst>
        </pc:spChg>
        <pc:spChg chg="add del">
          <ac:chgData name="Matt B" userId="ea885f82a9ac23cc" providerId="LiveId" clId="{3E9C2044-DA2B-4F5E-8355-1BA11DFA8B3B}" dt="2023-03-23T15:20:16.242" v="65" actId="26606"/>
          <ac:spMkLst>
            <pc:docMk/>
            <pc:sldMk cId="1737535964" sldId="261"/>
            <ac:spMk id="34" creationId="{569BABC0-B0CC-4E7B-838A-F6E644779E18}"/>
          </ac:spMkLst>
        </pc:spChg>
        <pc:spChg chg="add del">
          <ac:chgData name="Matt B" userId="ea885f82a9ac23cc" providerId="LiveId" clId="{3E9C2044-DA2B-4F5E-8355-1BA11DFA8B3B}" dt="2023-03-23T15:20:16.242" v="65" actId="26606"/>
          <ac:spMkLst>
            <pc:docMk/>
            <pc:sldMk cId="1737535964" sldId="261"/>
            <ac:spMk id="36" creationId="{DCBE1B01-A27C-45C2-ADA4-AA13C3AC1F6A}"/>
          </ac:spMkLst>
        </pc:spChg>
        <pc:spChg chg="add del">
          <ac:chgData name="Matt B" userId="ea885f82a9ac23cc" providerId="LiveId" clId="{3E9C2044-DA2B-4F5E-8355-1BA11DFA8B3B}" dt="2023-03-23T15:20:16.242" v="65" actId="26606"/>
          <ac:spMkLst>
            <pc:docMk/>
            <pc:sldMk cId="1737535964" sldId="261"/>
            <ac:spMk id="38" creationId="{BE7E1DAA-43FB-4446-A354-9283DE6686C8}"/>
          </ac:spMkLst>
        </pc:spChg>
        <pc:spChg chg="add del">
          <ac:chgData name="Matt B" userId="ea885f82a9ac23cc" providerId="LiveId" clId="{3E9C2044-DA2B-4F5E-8355-1BA11DFA8B3B}" dt="2023-03-23T15:20:16.242" v="65" actId="26606"/>
          <ac:spMkLst>
            <pc:docMk/>
            <pc:sldMk cId="1737535964" sldId="261"/>
            <ac:spMk id="40" creationId="{F6FE5468-759E-4E83-828A-5587C7F58873}"/>
          </ac:spMkLst>
        </pc:spChg>
        <pc:spChg chg="add del">
          <ac:chgData name="Matt B" userId="ea885f82a9ac23cc" providerId="LiveId" clId="{3E9C2044-DA2B-4F5E-8355-1BA11DFA8B3B}" dt="2023-03-23T15:20:16.242" v="65" actId="26606"/>
          <ac:spMkLst>
            <pc:docMk/>
            <pc:sldMk cId="1737535964" sldId="261"/>
            <ac:spMk id="42" creationId="{99FE99BC-5F7D-47C3-AA1E-16D7DBDBD18F}"/>
          </ac:spMkLst>
        </pc:spChg>
        <pc:spChg chg="add del">
          <ac:chgData name="Matt B" userId="ea885f82a9ac23cc" providerId="LiveId" clId="{3E9C2044-DA2B-4F5E-8355-1BA11DFA8B3B}" dt="2023-03-23T15:20:16.242" v="65" actId="26606"/>
          <ac:spMkLst>
            <pc:docMk/>
            <pc:sldMk cId="1737535964" sldId="261"/>
            <ac:spMk id="44" creationId="{27400BAF-FCE6-4296-8A0E-9B595ADC09A4}"/>
          </ac:spMkLst>
        </pc:spChg>
        <pc:picChg chg="add mod">
          <ac:chgData name="Matt B" userId="ea885f82a9ac23cc" providerId="LiveId" clId="{3E9C2044-DA2B-4F5E-8355-1BA11DFA8B3B}" dt="2023-03-23T15:20:16.242" v="65" actId="26606"/>
          <ac:picMkLst>
            <pc:docMk/>
            <pc:sldMk cId="1737535964" sldId="261"/>
            <ac:picMk id="5" creationId="{2776B198-06AB-BB48-5F07-DCA527E5197C}"/>
          </ac:picMkLst>
        </pc:picChg>
        <pc:picChg chg="add mod ord">
          <ac:chgData name="Matt B" userId="ea885f82a9ac23cc" providerId="LiveId" clId="{3E9C2044-DA2B-4F5E-8355-1BA11DFA8B3B}" dt="2023-03-23T15:20:16.242" v="65" actId="26606"/>
          <ac:picMkLst>
            <pc:docMk/>
            <pc:sldMk cId="1737535964" sldId="261"/>
            <ac:picMk id="7" creationId="{712C1501-D039-4500-DFED-4B77B3881053}"/>
          </ac:picMkLst>
        </pc:picChg>
        <pc:picChg chg="add mod ord">
          <ac:chgData name="Matt B" userId="ea885f82a9ac23cc" providerId="LiveId" clId="{3E9C2044-DA2B-4F5E-8355-1BA11DFA8B3B}" dt="2023-03-23T15:20:16.242" v="65" actId="26606"/>
          <ac:picMkLst>
            <pc:docMk/>
            <pc:sldMk cId="1737535964" sldId="261"/>
            <ac:picMk id="9" creationId="{EC06688A-1036-B9B3-8BF2-EF8B2CA4F26F}"/>
          </ac:picMkLst>
        </pc:picChg>
        <pc:picChg chg="add mod">
          <ac:chgData name="Matt B" userId="ea885f82a9ac23cc" providerId="LiveId" clId="{3E9C2044-DA2B-4F5E-8355-1BA11DFA8B3B}" dt="2023-03-23T15:20:16.242" v="65" actId="26606"/>
          <ac:picMkLst>
            <pc:docMk/>
            <pc:sldMk cId="1737535964" sldId="261"/>
            <ac:picMk id="11" creationId="{4C92D559-847A-72E6-EEA0-BD2B6B85C18E}"/>
          </ac:picMkLst>
        </pc:picChg>
        <pc:picChg chg="add mod">
          <ac:chgData name="Matt B" userId="ea885f82a9ac23cc" providerId="LiveId" clId="{3E9C2044-DA2B-4F5E-8355-1BA11DFA8B3B}" dt="2023-03-23T15:20:16.242" v="65" actId="26606"/>
          <ac:picMkLst>
            <pc:docMk/>
            <pc:sldMk cId="1737535964" sldId="261"/>
            <ac:picMk id="13" creationId="{14612988-5DBD-B17F-730A-057C35409C87}"/>
          </ac:picMkLst>
        </pc:picChg>
        <pc:picChg chg="add mod">
          <ac:chgData name="Matt B" userId="ea885f82a9ac23cc" providerId="LiveId" clId="{3E9C2044-DA2B-4F5E-8355-1BA11DFA8B3B}" dt="2023-03-23T15:20:29.012" v="68" actId="1076"/>
          <ac:picMkLst>
            <pc:docMk/>
            <pc:sldMk cId="1737535964" sldId="261"/>
            <ac:picMk id="15" creationId="{C0121759-AA2E-22E6-2457-8FE1B044FA69}"/>
          </ac:picMkLst>
        </pc:picChg>
        <pc:picChg chg="add mod">
          <ac:chgData name="Matt B" userId="ea885f82a9ac23cc" providerId="LiveId" clId="{3E9C2044-DA2B-4F5E-8355-1BA11DFA8B3B}" dt="2023-03-23T15:21:20.766" v="73" actId="1076"/>
          <ac:picMkLst>
            <pc:docMk/>
            <pc:sldMk cId="1737535964" sldId="261"/>
            <ac:picMk id="19" creationId="{DCAE63CC-7825-8753-5D37-682FD31A890F}"/>
          </ac:picMkLst>
        </pc:picChg>
        <pc:picChg chg="add mod">
          <ac:chgData name="Matt B" userId="ea885f82a9ac23cc" providerId="LiveId" clId="{3E9C2044-DA2B-4F5E-8355-1BA11DFA8B3B}" dt="2023-03-23T15:23:22.217" v="77" actId="962"/>
          <ac:picMkLst>
            <pc:docMk/>
            <pc:sldMk cId="1737535964" sldId="261"/>
            <ac:picMk id="23" creationId="{BAD6F7E4-ECB2-8093-9A15-C2C693A1A3E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B8485-1B4F-4F64-BF43-51A56566BEFC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EE9B1-419D-4C9B-BA92-3E3001BCD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59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7A3DC39-31A7-4607-851F-1B2540F32EC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charset="-127"/>
              <a:cs typeface="+mn-cs"/>
            </a:endParaRPr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Analyses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42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Analyses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25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Begin!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54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FG, 2PT, 3PT, TS Percentages.</a:t>
            </a:r>
          </a:p>
          <a:p>
            <a:r>
              <a:rPr lang="en-US" dirty="0"/>
              <a:t>Talk about amount of variation for each stat!</a:t>
            </a:r>
          </a:p>
          <a:p>
            <a:r>
              <a:rPr lang="en-US" dirty="0"/>
              <a:t>Linear regression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23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FG, 2PT, 3PT, TS Percentages.</a:t>
            </a:r>
          </a:p>
          <a:p>
            <a:r>
              <a:rPr lang="en-US" dirty="0"/>
              <a:t>Talk about amount of variation for each stat!</a:t>
            </a:r>
          </a:p>
          <a:p>
            <a:r>
              <a:rPr lang="en-US" dirty="0"/>
              <a:t>Linear regression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73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FG, 2PT, 3PT, TS Percentages.</a:t>
            </a:r>
          </a:p>
          <a:p>
            <a:r>
              <a:rPr lang="en-US" dirty="0"/>
              <a:t>Talk about amount of variation for each stat!</a:t>
            </a:r>
          </a:p>
          <a:p>
            <a:r>
              <a:rPr lang="en-US" dirty="0"/>
              <a:t>Linear regression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618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FG, 2PT, 3PT, TS Percentages.</a:t>
            </a:r>
          </a:p>
          <a:p>
            <a:r>
              <a:rPr lang="en-US" dirty="0"/>
              <a:t>Talk about amount of variation for each stat!</a:t>
            </a:r>
          </a:p>
          <a:p>
            <a:r>
              <a:rPr lang="en-US" dirty="0"/>
              <a:t>Linear regression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29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looking for correlation here.</a:t>
            </a:r>
          </a:p>
          <a:p>
            <a:r>
              <a:rPr lang="en-US" dirty="0"/>
              <a:t>No linear relationship, had to do an exponential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36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History looks like it skews this stat.  The 20+ TO’s per game were mostly teams in the 70’s.</a:t>
            </a:r>
          </a:p>
          <a:p>
            <a:r>
              <a:rPr lang="en-US" dirty="0"/>
              <a:t>The highest average turnovers per game in the last ten years is the Philadelphia 76ers, with an average of 16.3 turnovers per game.</a:t>
            </a:r>
          </a:p>
          <a:p>
            <a:r>
              <a:rPr lang="en-US" dirty="0"/>
              <a:t>My best guess is that you would have to measure a more recent subset to get an accurate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86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Stepwise Binary Logistic Regression w/ </a:t>
            </a:r>
            <a:r>
              <a:rPr lang="en-US"/>
              <a:t>backwards elimination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2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picked this data because growing up I…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thing that really excited me about using this data was having access to the entire history of the </a:t>
            </a:r>
            <a:r>
              <a:rPr lang="en-US" dirty="0" err="1"/>
              <a:t>nba</a:t>
            </a:r>
            <a:r>
              <a:rPr lang="en-US" dirty="0"/>
              <a:t> stats. (76 years)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62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Stepwise Binary Logistic Regression w/ backwards elimination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Analysis Revealed Top 15 Variables (93.6%)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Assumption Testing Narrowed It Down To 5 (92.5%)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Explain the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6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similarly to last analysis.</a:t>
            </a:r>
          </a:p>
          <a:p>
            <a:r>
              <a:rPr lang="en-US" dirty="0"/>
              <a:t>Supervised ML.  70% learn, 30% test</a:t>
            </a:r>
          </a:p>
          <a:p>
            <a:r>
              <a:rPr lang="en-US" dirty="0"/>
              <a:t>Similar to backward elimination of last analysis</a:t>
            </a:r>
          </a:p>
          <a:p>
            <a:r>
              <a:rPr lang="en-US" dirty="0"/>
              <a:t>Was going to list the variables here, but I thought it would be easier to </a:t>
            </a:r>
            <a:r>
              <a:rPr lang="en-US"/>
              <a:t>show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29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Chicago Bulls Example Numbers: (3/25/23)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.489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.551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113.4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112.4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Net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.331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.588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.550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.257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.541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Current Record 35-38, 9 games remaining in season. (3/25/23)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Predicted 39 Wins.  Actual amount today...?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09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In case you missed those 10 variables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91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651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Duncan winning championships in 3 different decades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47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my original data. (Very recent)</a:t>
            </a:r>
          </a:p>
          <a:p>
            <a:r>
              <a:rPr lang="en-US" dirty="0"/>
              <a:t>Two sets of team data. (Concatenated)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Basketball has always seemed like an ever-changing game…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90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can be used to make predictions?  And which ones are too different?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63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Basketball Association of America (BAA) was the predecessor to the NBA, and it did not have a 3-point shot during its existence from 1946 to 1949.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BAA merged with the National Basketball League (NBL) in 1949 to form the NBA, which also did not initially adopt the 3-point shot.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was not until 1979 that the NBA introduced the 3-point shot in its inaugural season in 1967.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American Basketball Association (ABA) always had the 3-point shot during its short time span.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***SKIP FOR TIME***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51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94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FG’s and 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24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eFG</a:t>
            </a:r>
            <a:r>
              <a:rPr lang="en-US" dirty="0"/>
              <a:t>% = Weighted FG% (2’s and 3’s)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47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Analyses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EE9B1-419D-4C9B-BA92-3E3001BCDA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2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1C94E-7363-3361-5D33-CB40373D0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FBF226-54AA-86AA-CCA9-DA8D39C59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3BCC3-4D76-DAC2-D763-D6C104DB1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79B1-3063-442E-98B4-A6EB139854F3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AEDAC-A2CB-8927-6B7E-A6EEAA43F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85768-62A1-BDE4-2CAB-59983EF3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DA31-39E0-4688-825D-B08166A1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8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91E7C-E0C3-4371-AAFB-D846B7CDD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82639-FA8A-21EB-49FE-C075ADAE8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DCCF6-A613-7F33-1A5C-9296F41D2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79B1-3063-442E-98B4-A6EB139854F3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2CFB7-F977-5364-531D-B92B0B1F8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305DF-42AC-6637-564E-0640413A7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DA31-39E0-4688-825D-B08166A1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622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F6AB2A-350C-6E4E-C3E0-59A66747CE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7C97B1-C13D-43EA-D530-EEDB44A7D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82A51-6475-FA1B-F926-BD294E6BC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79B1-3063-442E-98B4-A6EB139854F3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89F8F-6FF4-6718-DE42-D26430212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C397B-FEB2-8AED-F57C-AC812743A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DA31-39E0-4688-825D-B08166A1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3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85110" y="1556978"/>
            <a:ext cx="4990233" cy="2591787"/>
          </a:xfrm>
        </p:spPr>
        <p:txBody>
          <a:bodyPr/>
          <a:lstStyle>
            <a:lvl1pPr algn="ctr">
              <a:defRPr sz="6599"/>
            </a:lvl1pPr>
          </a:lstStyle>
          <a:p>
            <a:pPr lvl="0"/>
            <a:r>
              <a:rPr lang="ru-RU" noProof="0"/>
              <a:t>Образец заголовка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85109" y="4293194"/>
            <a:ext cx="5087583" cy="1295100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 algn="ctr">
              <a:buFontTx/>
              <a:buNone/>
              <a:defRPr sz="3199" b="1">
                <a:ea typeface="굴림" charset="-127"/>
              </a:defRPr>
            </a:lvl1pPr>
          </a:lstStyle>
          <a:p>
            <a:pPr lvl="0"/>
            <a:r>
              <a:rPr lang="ru-RU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39675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71090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2918" y="4407468"/>
            <a:ext cx="10363516" cy="1361760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2918" y="2906041"/>
            <a:ext cx="10363516" cy="150142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09" indent="0">
              <a:buNone/>
              <a:defRPr sz="1800"/>
            </a:lvl2pPr>
            <a:lvl3pPr marL="914217" indent="0">
              <a:buNone/>
              <a:defRPr sz="1600"/>
            </a:lvl3pPr>
            <a:lvl4pPr marL="1371326" indent="0">
              <a:buNone/>
              <a:defRPr sz="1400"/>
            </a:lvl4pPr>
            <a:lvl5pPr marL="1828434" indent="0">
              <a:buNone/>
              <a:defRPr sz="1400"/>
            </a:lvl5pPr>
            <a:lvl6pPr marL="2285543" indent="0">
              <a:buNone/>
              <a:defRPr sz="1400"/>
            </a:lvl6pPr>
            <a:lvl7pPr marL="2742651" indent="0">
              <a:buNone/>
              <a:defRPr sz="1400"/>
            </a:lvl7pPr>
            <a:lvl8pPr marL="3199760" indent="0">
              <a:buNone/>
              <a:defRPr sz="1400"/>
            </a:lvl8pPr>
            <a:lvl9pPr marL="3656868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50546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12126" y="1558564"/>
            <a:ext cx="5034675" cy="4534438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49966" y="1558564"/>
            <a:ext cx="5034676" cy="4534438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641420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494" y="274575"/>
            <a:ext cx="10973012" cy="1142735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494" y="1534758"/>
            <a:ext cx="5385982" cy="6396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494" y="2174372"/>
            <a:ext cx="5385982" cy="3951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4409" y="1534758"/>
            <a:ext cx="5388098" cy="6396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4409" y="2174372"/>
            <a:ext cx="5388098" cy="3951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632385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802052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6238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495" y="272987"/>
            <a:ext cx="4010388" cy="11617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5906" y="272987"/>
            <a:ext cx="6816600" cy="585334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495" y="1434768"/>
            <a:ext cx="4010388" cy="4691564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13317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A856B-B80B-2D6F-B6F7-CF5B6C63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E6C3C-D5EE-06B2-C222-9DA87DA67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60E14-A6BA-6C84-E9D0-21AC6F6EA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79B1-3063-442E-98B4-A6EB139854F3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7BD89-C700-4F7A-2DE9-FC8CF099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D3C16-06AD-2432-0197-0F31487B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DA31-39E0-4688-825D-B08166A1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113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303" y="4801077"/>
            <a:ext cx="7316045" cy="56660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303" y="612633"/>
            <a:ext cx="7316045" cy="4115435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303" y="5367682"/>
            <a:ext cx="7316045" cy="804677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380623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6331617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617570" y="693578"/>
            <a:ext cx="2567072" cy="53994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12126" y="693578"/>
            <a:ext cx="7502280" cy="53994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850570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241" y="2129932"/>
            <a:ext cx="10363518" cy="14712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483" y="3886888"/>
            <a:ext cx="8535035" cy="1752194"/>
          </a:xfrm>
        </p:spPr>
        <p:txBody>
          <a:bodyPr/>
          <a:lstStyle>
            <a:lvl1pPr marL="0" indent="0" algn="ctr">
              <a:buNone/>
              <a:defRPr/>
            </a:lvl1pPr>
            <a:lvl2pPr marL="457109" indent="0" algn="ctr">
              <a:buNone/>
              <a:defRPr/>
            </a:lvl2pPr>
            <a:lvl3pPr marL="914217" indent="0" algn="ctr">
              <a:buNone/>
              <a:defRPr/>
            </a:lvl3pPr>
            <a:lvl4pPr marL="1371326" indent="0" algn="ctr">
              <a:buNone/>
              <a:defRPr/>
            </a:lvl4pPr>
            <a:lvl5pPr marL="1828434" indent="0" algn="ctr">
              <a:buNone/>
              <a:defRPr/>
            </a:lvl5pPr>
            <a:lvl6pPr marL="2285543" indent="0" algn="ctr">
              <a:buNone/>
              <a:defRPr/>
            </a:lvl6pPr>
            <a:lvl7pPr marL="2742651" indent="0" algn="ctr">
              <a:buNone/>
              <a:defRPr/>
            </a:lvl7pPr>
            <a:lvl8pPr marL="3199760" indent="0" algn="ctr">
              <a:buNone/>
              <a:defRPr/>
            </a:lvl8pPr>
            <a:lvl9pPr marL="3656868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17E0E3-D25B-4A08-A009-0064E90FCF20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4693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D1EFD7-96FA-4ADD-8B1C-7E30DEFF5CE5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8141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2918" y="4407468"/>
            <a:ext cx="10363516" cy="1361760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2918" y="2906041"/>
            <a:ext cx="10363516" cy="150142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09" indent="0">
              <a:buNone/>
              <a:defRPr sz="1800"/>
            </a:lvl2pPr>
            <a:lvl3pPr marL="914217" indent="0">
              <a:buNone/>
              <a:defRPr sz="1600"/>
            </a:lvl3pPr>
            <a:lvl4pPr marL="1371326" indent="0">
              <a:buNone/>
              <a:defRPr sz="1400"/>
            </a:lvl4pPr>
            <a:lvl5pPr marL="1828434" indent="0">
              <a:buNone/>
              <a:defRPr sz="1400"/>
            </a:lvl5pPr>
            <a:lvl6pPr marL="2285543" indent="0">
              <a:buNone/>
              <a:defRPr sz="1400"/>
            </a:lvl6pPr>
            <a:lvl7pPr marL="2742651" indent="0">
              <a:buNone/>
              <a:defRPr sz="1400"/>
            </a:lvl7pPr>
            <a:lvl8pPr marL="3199760" indent="0">
              <a:buNone/>
              <a:defRPr sz="1400"/>
            </a:lvl8pPr>
            <a:lvl9pPr marL="3656868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1116FE-1469-48BF-A3B1-A837DD050EDF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9437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2433744" y="1599829"/>
            <a:ext cx="4511950" cy="4526502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7148858" y="1599829"/>
            <a:ext cx="4514067" cy="4526502"/>
          </a:xfrm>
        </p:spPr>
        <p:txBody>
          <a:bodyPr/>
          <a:lstStyle>
            <a:lvl1pPr>
              <a:defRPr sz="2799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96BD12-555A-4CE9-8ADD-81832C803C94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98480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494" y="274575"/>
            <a:ext cx="10973012" cy="1142735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494" y="1534758"/>
            <a:ext cx="5385982" cy="6396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494" y="2174372"/>
            <a:ext cx="5385982" cy="3951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4409" y="1534758"/>
            <a:ext cx="5388098" cy="63961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4409" y="2174372"/>
            <a:ext cx="5388098" cy="3951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796571-D824-4DA8-9CE1-B5B638AB129E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9152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3795DA-E0D4-4BC1-82B1-30B787E489F6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7933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086DA5-5651-4C47-A9BB-88297B237EE7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202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C9C20-4613-64F8-740C-3FD8515B7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D133E-3187-7265-16CA-C880D3BFA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9E5B4-2199-2B65-CAF9-0908CF27A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79B1-3063-442E-98B4-A6EB139854F3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77558-2A29-505D-74FB-F4E360C6D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8D7A5-5064-5749-460D-C0E488E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DA31-39E0-4688-825D-B08166A1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671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495" y="272987"/>
            <a:ext cx="4010388" cy="11617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5906" y="272987"/>
            <a:ext cx="6816600" cy="585334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495" y="1434768"/>
            <a:ext cx="4010388" cy="4691564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B6A4F0-D97C-4D07-8EDB-1634A73A72B0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7557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303" y="4801077"/>
            <a:ext cx="7316045" cy="56660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303" y="612633"/>
            <a:ext cx="7316045" cy="4115435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303" y="5367682"/>
            <a:ext cx="7316045" cy="804677"/>
          </a:xfrm>
        </p:spPr>
        <p:txBody>
          <a:bodyPr/>
          <a:lstStyle>
            <a:lvl1pPr marL="0" indent="0">
              <a:buNone/>
              <a:defRPr sz="1400"/>
            </a:lvl1pPr>
            <a:lvl2pPr marL="457109" indent="0">
              <a:buNone/>
              <a:defRPr sz="1200"/>
            </a:lvl2pPr>
            <a:lvl3pPr marL="914217" indent="0">
              <a:buNone/>
              <a:defRPr sz="1000"/>
            </a:lvl3pPr>
            <a:lvl4pPr marL="1371326" indent="0">
              <a:buNone/>
              <a:defRPr sz="900"/>
            </a:lvl4pPr>
            <a:lvl5pPr marL="1828434" indent="0">
              <a:buNone/>
              <a:defRPr sz="900"/>
            </a:lvl5pPr>
            <a:lvl6pPr marL="2285543" indent="0">
              <a:buNone/>
              <a:defRPr sz="900"/>
            </a:lvl6pPr>
            <a:lvl7pPr marL="2742651" indent="0">
              <a:buNone/>
              <a:defRPr sz="900"/>
            </a:lvl7pPr>
            <a:lvl8pPr marL="3199760" indent="0">
              <a:buNone/>
              <a:defRPr sz="900"/>
            </a:lvl8pPr>
            <a:lvl9pPr marL="3656868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D6AF62-76FF-43B9-BE31-43B9F54F6323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5611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1E9BC7-50B9-4D76-B1D5-A51C2E0B7B3E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2539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356160" y="274574"/>
            <a:ext cx="2306766" cy="585175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2433745" y="274574"/>
            <a:ext cx="6719250" cy="585175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69E0E-85CF-45BC-AC54-79B527B79A53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7587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430D8-CB74-9381-1A60-71B9BC6E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30CE-9C56-6EFD-D38E-EB95BA29A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F4B90-B460-C11E-AC80-5C1A26145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85D74-491A-512E-50E0-BC5C610D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79B1-3063-442E-98B4-A6EB139854F3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FD7D1-2ECB-7ECB-1AC5-6422D9E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1C54D-84C5-4554-7743-4B450AF0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DA31-39E0-4688-825D-B08166A1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77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DB2C-F391-6B39-9B4C-FFCD1AA0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CFEEB-7358-419A-D1A9-837A55012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6CD27-4425-7A0A-3CAE-E51D54C30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1A5B68-3CD7-2774-022B-0C8F0402C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7B1290-87D0-D852-1CB3-CC91019229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AB394E-9C00-0490-9886-2E1507A2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79B1-3063-442E-98B4-A6EB139854F3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22EE06-A14A-BEA0-DAFA-053F3C13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345E09-18A6-2A10-B570-DCA1F6AD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DA31-39E0-4688-825D-B08166A1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93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A7E0A-02EB-BE49-395E-F7740243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86037C-AC02-266B-2802-612A24A99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79B1-3063-442E-98B4-A6EB139854F3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774E79-B6D8-7A2A-F9B3-8739E2B0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E46CB-53EF-B359-5E1A-E163DC8EA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DA31-39E0-4688-825D-B08166A1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36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902DC8-6E09-6F03-E2FD-A0D91C765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79B1-3063-442E-98B4-A6EB139854F3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33616-EB5C-A2BF-7C01-F6FAA6277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9CF6F-888E-87AC-2C1A-A25F38911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DA31-39E0-4688-825D-B08166A1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26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4199-396D-959A-128D-6719C9E8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ECC8-7050-4237-A202-763BECE37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D4865F-0624-3D14-A3B7-7482B1D7B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F4AB3-2D6E-EBB0-931A-6F218DE9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79B1-3063-442E-98B4-A6EB139854F3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FF1C6-98AA-CC12-F607-3B0FD1AC7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98997-B3B0-C913-74D2-6BD865362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DA31-39E0-4688-825D-B08166A1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2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5C02-E17A-34C6-E9CA-8761A871B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7EC05C-EA78-5519-C89B-598B4662A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C4CAB0-83FF-6E76-29CE-807EDB3E9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47D50-7BA1-FB3B-ECE2-1E1509A52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79B1-3063-442E-98B4-A6EB139854F3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1C59A-8F8E-9EB1-C2D7-0D163A355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0A317-1C77-F5BC-51CD-B69BD0D2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5DA31-39E0-4688-825D-B08166A1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3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DD5F80-055C-F140-C921-45364B08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E712F-D123-ECB5-268F-381367F03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878F-771D-8DA9-E0CD-541F1DC2C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779B1-3063-442E-98B4-A6EB139854F3}" type="datetimeFigureOut">
              <a:rPr lang="en-US" smtClean="0"/>
              <a:t>4/7/2023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4466B-17E8-F3DF-4199-508A2CD70B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6C72C-25BE-1FD1-3338-94633A7D5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5DA31-39E0-4688-825D-B08166A1D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07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2126" y="693578"/>
            <a:ext cx="10272516" cy="507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126" y="1558564"/>
            <a:ext cx="10272516" cy="453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583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199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199" b="1">
          <a:solidFill>
            <a:schemeClr val="bg1"/>
          </a:solidFill>
          <a:latin typeface="Fette Engschrift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199" b="1">
          <a:solidFill>
            <a:schemeClr val="bg1"/>
          </a:solidFill>
          <a:latin typeface="Fette Engschrift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199" b="1">
          <a:solidFill>
            <a:schemeClr val="bg1"/>
          </a:solidFill>
          <a:latin typeface="Fette Engschrift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199" b="1">
          <a:solidFill>
            <a:schemeClr val="bg1"/>
          </a:solidFill>
          <a:latin typeface="Fette Engschrift" pitchFamily="2" charset="0"/>
        </a:defRPr>
      </a:lvl5pPr>
      <a:lvl6pPr marL="457109" algn="l" rtl="0" eaLnBrk="1" fontAlgn="base" hangingPunct="1">
        <a:spcBef>
          <a:spcPct val="0"/>
        </a:spcBef>
        <a:spcAft>
          <a:spcPct val="0"/>
        </a:spcAft>
        <a:defRPr sz="3199" b="1">
          <a:solidFill>
            <a:schemeClr val="bg1"/>
          </a:solidFill>
          <a:latin typeface="Fette Engschrift" pitchFamily="2" charset="0"/>
        </a:defRPr>
      </a:lvl6pPr>
      <a:lvl7pPr marL="914217" algn="l" rtl="0" eaLnBrk="1" fontAlgn="base" hangingPunct="1">
        <a:spcBef>
          <a:spcPct val="0"/>
        </a:spcBef>
        <a:spcAft>
          <a:spcPct val="0"/>
        </a:spcAft>
        <a:defRPr sz="3199" b="1">
          <a:solidFill>
            <a:schemeClr val="bg1"/>
          </a:solidFill>
          <a:latin typeface="Fette Engschrift" pitchFamily="2" charset="0"/>
        </a:defRPr>
      </a:lvl7pPr>
      <a:lvl8pPr marL="1371326" algn="l" rtl="0" eaLnBrk="1" fontAlgn="base" hangingPunct="1">
        <a:spcBef>
          <a:spcPct val="0"/>
        </a:spcBef>
        <a:spcAft>
          <a:spcPct val="0"/>
        </a:spcAft>
        <a:defRPr sz="3199" b="1">
          <a:solidFill>
            <a:schemeClr val="bg1"/>
          </a:solidFill>
          <a:latin typeface="Fette Engschrift" pitchFamily="2" charset="0"/>
        </a:defRPr>
      </a:lvl8pPr>
      <a:lvl9pPr marL="1828434" algn="l" rtl="0" eaLnBrk="1" fontAlgn="base" hangingPunct="1">
        <a:spcBef>
          <a:spcPct val="0"/>
        </a:spcBef>
        <a:spcAft>
          <a:spcPct val="0"/>
        </a:spcAft>
        <a:defRPr sz="3199" b="1">
          <a:solidFill>
            <a:schemeClr val="bg1"/>
          </a:solidFill>
          <a:latin typeface="Fette Engschrift" pitchFamily="2" charset="0"/>
        </a:defRPr>
      </a:lvl9pPr>
    </p:titleStyle>
    <p:bodyStyle>
      <a:lvl1pPr marL="342831" indent="-342831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bg1"/>
          </a:solidFill>
          <a:latin typeface="+mn-lt"/>
          <a:ea typeface="+mn-ea"/>
          <a:cs typeface="+mn-cs"/>
        </a:defRPr>
      </a:lvl1pPr>
      <a:lvl2pPr marL="742801" indent="-285693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bg1"/>
          </a:solidFill>
          <a:latin typeface="+mn-lt"/>
        </a:defRPr>
      </a:lvl2pPr>
      <a:lvl3pPr marL="1142771" indent="-228554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bg1"/>
          </a:solidFill>
          <a:latin typeface="+mn-lt"/>
        </a:defRPr>
      </a:lvl3pPr>
      <a:lvl4pPr marL="1599880" indent="-228554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6989" indent="-22855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097" indent="-22855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206" indent="-22855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8314" indent="-22855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5423" indent="-228554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ru-RU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 r="-6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46443" y="274575"/>
            <a:ext cx="9216483" cy="1142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33744" y="1599829"/>
            <a:ext cx="9229181" cy="4526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3594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494" y="6243779"/>
            <a:ext cx="2844306" cy="477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ru-RU"/>
          </a:p>
        </p:txBody>
      </p:sp>
      <p:sp>
        <p:nvSpPr>
          <p:cNvPr id="3594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877" y="6243779"/>
            <a:ext cx="3862247" cy="477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chemeClr val="tx1"/>
                </a:solidFill>
                <a:latin typeface="Arial" charset="0"/>
              </a:defRPr>
            </a:lvl1pPr>
          </a:lstStyle>
          <a:p>
            <a:endParaRPr lang="ru-RU"/>
          </a:p>
        </p:txBody>
      </p:sp>
      <p:sp>
        <p:nvSpPr>
          <p:cNvPr id="3594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8200" y="6243779"/>
            <a:ext cx="2844306" cy="477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1"/>
                </a:solidFill>
                <a:latin typeface="Arial" charset="0"/>
              </a:defRPr>
            </a:lvl1pPr>
          </a:lstStyle>
          <a:p>
            <a:fld id="{5C98D940-E699-4157-9087-90AF6391F969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733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199" b="1">
          <a:solidFill>
            <a:srgbClr val="66666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199" b="1">
          <a:solidFill>
            <a:srgbClr val="666666"/>
          </a:solidFill>
          <a:latin typeface="Fette Engschrift" pitchFamily="2" charset="0"/>
        </a:defRPr>
      </a:lvl2pPr>
      <a:lvl3pPr algn="l" rtl="0" fontAlgn="base">
        <a:spcBef>
          <a:spcPct val="0"/>
        </a:spcBef>
        <a:spcAft>
          <a:spcPct val="0"/>
        </a:spcAft>
        <a:defRPr sz="3199" b="1">
          <a:solidFill>
            <a:srgbClr val="666666"/>
          </a:solidFill>
          <a:latin typeface="Fette Engschrift" pitchFamily="2" charset="0"/>
        </a:defRPr>
      </a:lvl3pPr>
      <a:lvl4pPr algn="l" rtl="0" fontAlgn="base">
        <a:spcBef>
          <a:spcPct val="0"/>
        </a:spcBef>
        <a:spcAft>
          <a:spcPct val="0"/>
        </a:spcAft>
        <a:defRPr sz="3199" b="1">
          <a:solidFill>
            <a:srgbClr val="666666"/>
          </a:solidFill>
          <a:latin typeface="Fette Engschrift" pitchFamily="2" charset="0"/>
        </a:defRPr>
      </a:lvl4pPr>
      <a:lvl5pPr algn="l" rtl="0" fontAlgn="base">
        <a:spcBef>
          <a:spcPct val="0"/>
        </a:spcBef>
        <a:spcAft>
          <a:spcPct val="0"/>
        </a:spcAft>
        <a:defRPr sz="3199" b="1">
          <a:solidFill>
            <a:srgbClr val="666666"/>
          </a:solidFill>
          <a:latin typeface="Fette Engschrift" pitchFamily="2" charset="0"/>
        </a:defRPr>
      </a:lvl5pPr>
      <a:lvl6pPr marL="457109" algn="l" rtl="0" fontAlgn="base">
        <a:spcBef>
          <a:spcPct val="0"/>
        </a:spcBef>
        <a:spcAft>
          <a:spcPct val="0"/>
        </a:spcAft>
        <a:defRPr sz="3199" b="1">
          <a:solidFill>
            <a:srgbClr val="666666"/>
          </a:solidFill>
          <a:latin typeface="Fette Engschrift" pitchFamily="2" charset="0"/>
        </a:defRPr>
      </a:lvl6pPr>
      <a:lvl7pPr marL="914217" algn="l" rtl="0" fontAlgn="base">
        <a:spcBef>
          <a:spcPct val="0"/>
        </a:spcBef>
        <a:spcAft>
          <a:spcPct val="0"/>
        </a:spcAft>
        <a:defRPr sz="3199" b="1">
          <a:solidFill>
            <a:srgbClr val="666666"/>
          </a:solidFill>
          <a:latin typeface="Fette Engschrift" pitchFamily="2" charset="0"/>
        </a:defRPr>
      </a:lvl7pPr>
      <a:lvl8pPr marL="1371326" algn="l" rtl="0" fontAlgn="base">
        <a:spcBef>
          <a:spcPct val="0"/>
        </a:spcBef>
        <a:spcAft>
          <a:spcPct val="0"/>
        </a:spcAft>
        <a:defRPr sz="3199" b="1">
          <a:solidFill>
            <a:srgbClr val="666666"/>
          </a:solidFill>
          <a:latin typeface="Fette Engschrift" pitchFamily="2" charset="0"/>
        </a:defRPr>
      </a:lvl8pPr>
      <a:lvl9pPr marL="1828434" algn="l" rtl="0" fontAlgn="base">
        <a:spcBef>
          <a:spcPct val="0"/>
        </a:spcBef>
        <a:spcAft>
          <a:spcPct val="0"/>
        </a:spcAft>
        <a:defRPr sz="3199" b="1">
          <a:solidFill>
            <a:srgbClr val="666666"/>
          </a:solidFill>
          <a:latin typeface="Fette Engschrift" pitchFamily="2" charset="0"/>
        </a:defRPr>
      </a:lvl9pPr>
    </p:titleStyle>
    <p:bodyStyle>
      <a:lvl1pPr marL="342831" indent="-342831" algn="l" rtl="0" fontAlgn="base">
        <a:spcBef>
          <a:spcPct val="20000"/>
        </a:spcBef>
        <a:spcAft>
          <a:spcPct val="0"/>
        </a:spcAft>
        <a:buChar char="•"/>
        <a:defRPr sz="2200">
          <a:solidFill>
            <a:srgbClr val="666666"/>
          </a:solidFill>
          <a:latin typeface="+mn-lt"/>
          <a:ea typeface="+mn-ea"/>
          <a:cs typeface="+mn-cs"/>
        </a:defRPr>
      </a:lvl1pPr>
      <a:lvl2pPr marL="742801" indent="-285693" algn="l" rtl="0" fontAlgn="base">
        <a:spcBef>
          <a:spcPct val="20000"/>
        </a:spcBef>
        <a:spcAft>
          <a:spcPct val="0"/>
        </a:spcAft>
        <a:buChar char="–"/>
        <a:defRPr sz="2200">
          <a:solidFill>
            <a:srgbClr val="666666"/>
          </a:solidFill>
          <a:latin typeface="+mn-lt"/>
        </a:defRPr>
      </a:lvl2pPr>
      <a:lvl3pPr marL="1142771" indent="-228554" algn="l" rtl="0" fontAlgn="base">
        <a:spcBef>
          <a:spcPct val="20000"/>
        </a:spcBef>
        <a:spcAft>
          <a:spcPct val="0"/>
        </a:spcAft>
        <a:buChar char="•"/>
        <a:defRPr sz="2200">
          <a:solidFill>
            <a:srgbClr val="666666"/>
          </a:solidFill>
          <a:latin typeface="+mn-lt"/>
        </a:defRPr>
      </a:lvl3pPr>
      <a:lvl4pPr marL="1599880" indent="-228554" algn="l" rtl="0" fontAlgn="base">
        <a:spcBef>
          <a:spcPct val="20000"/>
        </a:spcBef>
        <a:spcAft>
          <a:spcPct val="0"/>
        </a:spcAft>
        <a:buChar char="–"/>
        <a:defRPr sz="2200">
          <a:solidFill>
            <a:srgbClr val="666666"/>
          </a:solidFill>
          <a:latin typeface="+mn-lt"/>
        </a:defRPr>
      </a:lvl4pPr>
      <a:lvl5pPr marL="2056989" indent="-228554" algn="l" rtl="0" fontAlgn="base">
        <a:spcBef>
          <a:spcPct val="20000"/>
        </a:spcBef>
        <a:spcAft>
          <a:spcPct val="0"/>
        </a:spcAft>
        <a:buChar char="»"/>
        <a:defRPr sz="2200">
          <a:solidFill>
            <a:srgbClr val="666666"/>
          </a:solidFill>
          <a:latin typeface="+mn-lt"/>
        </a:defRPr>
      </a:lvl5pPr>
      <a:lvl6pPr marL="2514097" indent="-228554" algn="l" rtl="0" fontAlgn="base">
        <a:spcBef>
          <a:spcPct val="20000"/>
        </a:spcBef>
        <a:spcAft>
          <a:spcPct val="0"/>
        </a:spcAft>
        <a:buChar char="»"/>
        <a:defRPr sz="2200">
          <a:solidFill>
            <a:srgbClr val="666666"/>
          </a:solidFill>
          <a:latin typeface="+mn-lt"/>
        </a:defRPr>
      </a:lvl6pPr>
      <a:lvl7pPr marL="2971206" indent="-228554" algn="l" rtl="0" fontAlgn="base">
        <a:spcBef>
          <a:spcPct val="20000"/>
        </a:spcBef>
        <a:spcAft>
          <a:spcPct val="0"/>
        </a:spcAft>
        <a:buChar char="»"/>
        <a:defRPr sz="2200">
          <a:solidFill>
            <a:srgbClr val="666666"/>
          </a:solidFill>
          <a:latin typeface="+mn-lt"/>
        </a:defRPr>
      </a:lvl7pPr>
      <a:lvl8pPr marL="3428314" indent="-228554" algn="l" rtl="0" fontAlgn="base">
        <a:spcBef>
          <a:spcPct val="20000"/>
        </a:spcBef>
        <a:spcAft>
          <a:spcPct val="0"/>
        </a:spcAft>
        <a:buChar char="»"/>
        <a:defRPr sz="2200">
          <a:solidFill>
            <a:srgbClr val="666666"/>
          </a:solidFill>
          <a:latin typeface="+mn-lt"/>
        </a:defRPr>
      </a:lvl8pPr>
      <a:lvl9pPr marL="3885423" indent="-228554" algn="l" rtl="0" fontAlgn="base">
        <a:spcBef>
          <a:spcPct val="20000"/>
        </a:spcBef>
        <a:spcAft>
          <a:spcPct val="0"/>
        </a:spcAft>
        <a:buChar char="»"/>
        <a:defRPr sz="2200">
          <a:solidFill>
            <a:srgbClr val="666666"/>
          </a:solidFill>
          <a:latin typeface="+mn-lt"/>
        </a:defRPr>
      </a:lvl9pPr>
    </p:bodyStyle>
    <p:otherStyle>
      <a:defPPr>
        <a:defRPr lang="ru-RU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jpeg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jpe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localhost:8501/" TargetMode="External"/><Relationship Id="rId4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maziarizadi/pickle-your-model-in-python-2bbe7dba2bbb" TargetMode="External"/><Relationship Id="rId13" Type="http://schemas.openxmlformats.org/officeDocument/2006/relationships/hyperlink" Target="https://www.espn.com/nba/story/_/id/29113310/seven-ways-nba-changed-michael-jordan-bulls" TargetMode="External"/><Relationship Id="rId3" Type="http://schemas.openxmlformats.org/officeDocument/2006/relationships/image" Target="../media/image6.svg"/><Relationship Id="rId7" Type="http://schemas.openxmlformats.org/officeDocument/2006/relationships/hyperlink" Target="https://streamlit.io/" TargetMode="External"/><Relationship Id="rId12" Type="http://schemas.openxmlformats.org/officeDocument/2006/relationships/hyperlink" Target="https://fontslogo.com/nba-logo-font/" TargetMode="External"/><Relationship Id="rId17" Type="http://schemas.openxmlformats.org/officeDocument/2006/relationships/hyperlink" Target="https://bleacherreport.com/articles/2098311-spurs-tim-duncan-becomes-1st-player-to-start-and-win-championships-in-3-decades" TargetMode="External"/><Relationship Id="rId2" Type="http://schemas.openxmlformats.org/officeDocument/2006/relationships/image" Target="../media/image5.png"/><Relationship Id="rId16" Type="http://schemas.openxmlformats.org/officeDocument/2006/relationships/hyperlink" Target="https://www.si.com/nba/raptors/news/nba-to-announce-expansion-teams-las-vegas-seattle-during-preseason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rstudio-pubs-static.s3.amazonaws.com/321493_ca996c72e6834adb9eb78e0d5be975f7.html" TargetMode="External"/><Relationship Id="rId11" Type="http://schemas.openxmlformats.org/officeDocument/2006/relationships/hyperlink" Target="https://teamcolorcodes.com/" TargetMode="External"/><Relationship Id="rId5" Type="http://schemas.openxmlformats.org/officeDocument/2006/relationships/hyperlink" Target="https://www.basketball-reference.com/" TargetMode="External"/><Relationship Id="rId15" Type="http://schemas.openxmlformats.org/officeDocument/2006/relationships/hyperlink" Target="https://fansided.com/2016/03/03/jump-ball-winning-and-losing-streaks/" TargetMode="External"/><Relationship Id="rId10" Type="http://schemas.openxmlformats.org/officeDocument/2006/relationships/hyperlink" Target="https://www.youtube.com/watch?v=Ebb4gUI2IpQ" TargetMode="External"/><Relationship Id="rId4" Type="http://schemas.openxmlformats.org/officeDocument/2006/relationships/hyperlink" Target="https://www.kaggle.com/datasets/sumitrodatta/nba-aba-baa-stats" TargetMode="External"/><Relationship Id="rId9" Type="http://schemas.openxmlformats.org/officeDocument/2006/relationships/hyperlink" Target="https://www.youtube.com/watch?v=nUOh_lDMHOU" TargetMode="External"/><Relationship Id="rId14" Type="http://schemas.openxmlformats.org/officeDocument/2006/relationships/hyperlink" Target="https://www.schemecolor.com/national-basketball-association-logo-colors.ph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74222" y="2005446"/>
            <a:ext cx="5068045" cy="2453735"/>
          </a:xfrm>
          <a:noFill/>
        </p:spPr>
        <p:txBody>
          <a:bodyPr/>
          <a:lstStyle/>
          <a:p>
            <a:r>
              <a:rPr lang="en-US" sz="5399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Game Changer</a:t>
            </a:r>
            <a:br>
              <a:rPr lang="en-US" sz="5399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br>
              <a:rPr lang="en-US" sz="24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b="1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Helvetica" panose="020B0604020202020204" pitchFamily="34" charset="0"/>
                <a:ea typeface="굴림" charset="-127"/>
                <a:cs typeface="Helvetica" panose="020B0604020202020204" pitchFamily="34" charset="0"/>
              </a:rPr>
              <a:t>An NBA Data Analysis</a:t>
            </a:r>
            <a:endParaRPr lang="uk-UA" sz="5399" dirty="0">
              <a:ln>
                <a:solidFill>
                  <a:srgbClr val="000000"/>
                </a:solidFill>
              </a:ln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C57C4-D54C-2B85-B3C1-29B99AB654DA}"/>
              </a:ext>
            </a:extLst>
          </p:cNvPr>
          <p:cNvSpPr txBox="1"/>
          <p:nvPr/>
        </p:nvSpPr>
        <p:spPr>
          <a:xfrm>
            <a:off x="2488439" y="4459181"/>
            <a:ext cx="3239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Helvetica" panose="020B0604020202020204" pitchFamily="34" charset="0"/>
                <a:ea typeface="굴림" charset="-127"/>
                <a:cs typeface="Helvetica" panose="020B0604020202020204" pitchFamily="34" charset="0"/>
              </a:rPr>
              <a:t>Matthew Buonocore</a:t>
            </a:r>
            <a:endParaRPr lang="en-US" sz="800" b="1" dirty="0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Helvetica" panose="020B0604020202020204" pitchFamily="34" charset="0"/>
              <a:ea typeface="굴림" charset="-127"/>
              <a:cs typeface="Helvetica" panose="020B0604020202020204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ABCF3C3-BB7B-A712-6B2D-49F4A8ACA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818" y="5929425"/>
            <a:ext cx="1738182" cy="9285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B5182-A8A6-8168-4234-7BBF1896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…Defense Wins Championships?</a:t>
            </a:r>
            <a:endParaRPr lang="en-US" dirty="0"/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BC33B8A6-1390-78B2-2F22-065E40140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3" y="1684248"/>
            <a:ext cx="10271125" cy="4283254"/>
          </a:xfrm>
        </p:spPr>
      </p:pic>
    </p:spTree>
    <p:extLst>
      <p:ext uri="{BB962C8B-B14F-4D97-AF65-F5344CB8AC3E}">
        <p14:creationId xmlns:p14="http://schemas.microsoft.com/office/powerpoint/2010/main" val="1366108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8F01-B53C-E7B5-040F-058227FA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Gameplan (First &amp; Second Quarter)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03E9-4B17-6AF8-1A6C-4D605E36F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Which Teams Had The Most And Least Wins Over The Last Ten Years?</a:t>
            </a:r>
          </a:p>
          <a:p>
            <a:pPr marL="0" indent="0">
              <a:buNone/>
            </a:pPr>
            <a:endParaRPr lang="en-US" sz="3200" dirty="0">
              <a:ln>
                <a:solidFill>
                  <a:srgbClr val="000000"/>
                </a:solidFill>
              </a:ln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Is There A Relationship Between A Team's Shooting Percentages And Their Win-Loss Record?</a:t>
            </a:r>
          </a:p>
        </p:txBody>
      </p:sp>
    </p:spTree>
    <p:extLst>
      <p:ext uri="{BB962C8B-B14F-4D97-AF65-F5344CB8AC3E}">
        <p14:creationId xmlns:p14="http://schemas.microsoft.com/office/powerpoint/2010/main" val="3839610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8F01-B53C-E7B5-040F-058227FA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Gameplan (Third &amp; Fourth Quarter)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03E9-4B17-6AF8-1A6C-4D605E36F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Do Teams That Have A Higher Number Of Turnovers Tend To Have A Worse Win-Loss Record? Is There A Certain Threshold Of Turnovers That Negatively Impacts A Team's Success?</a:t>
            </a:r>
          </a:p>
          <a:p>
            <a:pPr marL="0" indent="0">
              <a:buNone/>
            </a:pPr>
            <a:endParaRPr lang="en-US" sz="3200" dirty="0">
              <a:ln>
                <a:solidFill>
                  <a:srgbClr val="000000"/>
                </a:solidFill>
              </a:ln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Which Statistics Are The Most Strongly Correlated With Team Success? (Measured By Reaching Playoffs)</a:t>
            </a:r>
          </a:p>
        </p:txBody>
      </p:sp>
    </p:spTree>
    <p:extLst>
      <p:ext uri="{BB962C8B-B14F-4D97-AF65-F5344CB8AC3E}">
        <p14:creationId xmlns:p14="http://schemas.microsoft.com/office/powerpoint/2010/main" val="3440234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8F01-B53C-E7B5-040F-058227FA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Gameplan (Overtime)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703E9-4B17-6AF8-1A6C-4D605E36F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Can Machine Learning Algorithms Be Used To Predict The Outcome Of A Team’s Season?</a:t>
            </a:r>
          </a:p>
        </p:txBody>
      </p:sp>
    </p:spTree>
    <p:extLst>
      <p:ext uri="{BB962C8B-B14F-4D97-AF65-F5344CB8AC3E}">
        <p14:creationId xmlns:p14="http://schemas.microsoft.com/office/powerpoint/2010/main" val="3039947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D01FE-E91C-F950-C1D7-5012ADC8B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Tip-Off!</a:t>
            </a:r>
            <a:endParaRPr lang="en-US" dirty="0"/>
          </a:p>
        </p:txBody>
      </p:sp>
      <p:pic>
        <p:nvPicPr>
          <p:cNvPr id="5" name="Picture 4" descr="A basketball player dribbling the ball&#10;&#10;Description automatically generated with low confidence">
            <a:extLst>
              <a:ext uri="{FF2B5EF4-FFF2-40B4-BE49-F238E27FC236}">
                <a16:creationId xmlns:a16="http://schemas.microsoft.com/office/drawing/2014/main" id="{C8825B2C-C134-A9D6-63B6-00AD49BD8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852" y="1636999"/>
            <a:ext cx="7302295" cy="452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56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87899-7414-FA9E-B947-B2B0A523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Q1.  Teams With The Most Wins In The Last 10 Years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E3A03A63-C3B5-62DB-22D7-27D49FD58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3" y="1607496"/>
            <a:ext cx="10271125" cy="44367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69558-BB29-6987-39E7-A2F19F483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338" y="2190490"/>
            <a:ext cx="1115249" cy="13440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94D41-C27E-452A-F2F2-1589CE827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437" y="3496826"/>
            <a:ext cx="1185705" cy="8817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4F627E-9109-2025-3A56-7E626CAB4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801" y="3496826"/>
            <a:ext cx="1185705" cy="11857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747FEC-8F03-4D22-F325-72B4D5FCE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165" y="4494547"/>
            <a:ext cx="1185706" cy="533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DCAAEE-05A6-4551-37EE-DE9D50158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322" y="4745453"/>
            <a:ext cx="955040" cy="106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41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B0A0-FB05-9A26-7C20-5C9527003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Q1. Teams With The Fewest Wins In The Last 10 Years</a:t>
            </a:r>
            <a:endParaRPr lang="en-US" sz="2800" dirty="0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135C93CA-84D0-CEDC-0D7C-01B5222C3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3" y="1593166"/>
            <a:ext cx="10271125" cy="446541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A7FE3D-15FB-3DC1-A166-D2A7A9BAD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293" y="3862639"/>
            <a:ext cx="1150536" cy="811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2672C-0B82-8FAA-114F-98AF60380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055" y="3170255"/>
            <a:ext cx="1250984" cy="1014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4976A6-24A4-F6D8-36B1-18189E643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4478" y="2964264"/>
            <a:ext cx="1079204" cy="1079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4F0224-232F-E8D9-4179-9AD5E3C75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1963" y="2466870"/>
            <a:ext cx="1127355" cy="12864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9EB5F7-0DEB-B99F-F55E-0FD3081654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1854" y="2261354"/>
            <a:ext cx="1209774" cy="74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16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99DCFD-71A8-3086-7AFE-06E8487266ED}"/>
              </a:ext>
            </a:extLst>
          </p:cNvPr>
          <p:cNvSpPr txBox="1">
            <a:spLocks/>
          </p:cNvSpPr>
          <p:nvPr/>
        </p:nvSpPr>
        <p:spPr bwMode="auto">
          <a:xfrm>
            <a:off x="1064526" y="1710964"/>
            <a:ext cx="10272516" cy="453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>
            <a:lvl1pPr marL="342831" indent="-3428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801" indent="-28569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bg1"/>
                </a:solidFill>
                <a:latin typeface="+mn-lt"/>
              </a:defRPr>
            </a:lvl2pPr>
            <a:lvl3pPr marL="1142771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bg1"/>
                </a:solidFill>
                <a:latin typeface="+mn-lt"/>
              </a:defRPr>
            </a:lvl3pPr>
            <a:lvl4pPr marL="1599880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6989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097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206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8314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5423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3200" kern="0" dirty="0">
              <a:ln>
                <a:solidFill>
                  <a:srgbClr val="000000"/>
                </a:solidFill>
              </a:ln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FB5A9-6F2E-EF0A-ECCB-8A68F10BE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FG Percentage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Moderate, Positive,</a:t>
            </a:r>
            <a:b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Linear Relationship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Accounts For 15%</a:t>
            </a:r>
            <a:b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Of Variation In Wins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BBB13-D429-E9A2-58D4-09CFC09D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Q2. Shooting Percentage vs. Win-Loss Record?</a:t>
            </a:r>
            <a:endParaRPr lang="en-US" dirty="0"/>
          </a:p>
        </p:txBody>
      </p:sp>
      <p:pic>
        <p:nvPicPr>
          <p:cNvPr id="4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9D77ABAA-735B-B06E-552D-78D1614A85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6793" y="1558564"/>
            <a:ext cx="5362429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7282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99DCFD-71A8-3086-7AFE-06E8487266ED}"/>
              </a:ext>
            </a:extLst>
          </p:cNvPr>
          <p:cNvSpPr txBox="1">
            <a:spLocks/>
          </p:cNvSpPr>
          <p:nvPr/>
        </p:nvSpPr>
        <p:spPr bwMode="auto">
          <a:xfrm>
            <a:off x="1064526" y="1710964"/>
            <a:ext cx="10272516" cy="453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>
            <a:lvl1pPr marL="342831" indent="-3428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801" indent="-28569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bg1"/>
                </a:solidFill>
                <a:latin typeface="+mn-lt"/>
              </a:defRPr>
            </a:lvl2pPr>
            <a:lvl3pPr marL="1142771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bg1"/>
                </a:solidFill>
                <a:latin typeface="+mn-lt"/>
              </a:defRPr>
            </a:lvl3pPr>
            <a:lvl4pPr marL="1599880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6989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097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206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8314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5423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3200" kern="0" dirty="0">
              <a:ln>
                <a:solidFill>
                  <a:srgbClr val="000000"/>
                </a:solidFill>
              </a:ln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FB5A9-6F2E-EF0A-ECCB-8A68F10BE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2PT Percentage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Weak, Positive,</a:t>
            </a:r>
            <a:b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Linear Relationship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Did Not Meet All</a:t>
            </a:r>
            <a:b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Assumptions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Accounts For 8%</a:t>
            </a:r>
            <a:b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Of Variation In Wins*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BBB13-D429-E9A2-58D4-09CFC09D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Q2. Shooting Percentage vs. Win-Loss Record?</a:t>
            </a:r>
            <a:endParaRPr lang="en-US" dirty="0"/>
          </a:p>
        </p:txBody>
      </p:sp>
      <p:pic>
        <p:nvPicPr>
          <p:cNvPr id="6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3B1774F5-6E43-8EED-B57A-C1DBC5378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9233" y="1558564"/>
            <a:ext cx="5377549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2836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99DCFD-71A8-3086-7AFE-06E8487266ED}"/>
              </a:ext>
            </a:extLst>
          </p:cNvPr>
          <p:cNvSpPr txBox="1">
            <a:spLocks/>
          </p:cNvSpPr>
          <p:nvPr/>
        </p:nvSpPr>
        <p:spPr bwMode="auto">
          <a:xfrm>
            <a:off x="1064526" y="1710964"/>
            <a:ext cx="10272516" cy="453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>
            <a:lvl1pPr marL="342831" indent="-3428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801" indent="-28569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bg1"/>
                </a:solidFill>
                <a:latin typeface="+mn-lt"/>
              </a:defRPr>
            </a:lvl2pPr>
            <a:lvl3pPr marL="1142771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bg1"/>
                </a:solidFill>
                <a:latin typeface="+mn-lt"/>
              </a:defRPr>
            </a:lvl3pPr>
            <a:lvl4pPr marL="1599880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6989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097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206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8314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5423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3200" kern="0" dirty="0">
              <a:ln>
                <a:solidFill>
                  <a:srgbClr val="000000"/>
                </a:solidFill>
              </a:ln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FB5A9-6F2E-EF0A-ECCB-8A68F10BE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3PT Percentage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Even Weaker, </a:t>
            </a:r>
            <a:b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Positive, Linear </a:t>
            </a:r>
            <a:b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Relationship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Accounts For 2%</a:t>
            </a:r>
            <a:b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Of Variation In Wins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BBB13-D429-E9A2-58D4-09CFC09D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Q2. Shooting Percentage vs. Win-Loss Record?</a:t>
            </a:r>
            <a:endParaRPr lang="en-US" dirty="0"/>
          </a:p>
        </p:txBody>
      </p:sp>
      <p:pic>
        <p:nvPicPr>
          <p:cNvPr id="4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66256B1E-43C3-99E5-8252-FFE5D7080F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6793" y="1558564"/>
            <a:ext cx="5362429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79239560-EC9A-E8C8-61AF-644133334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358" y="1558026"/>
            <a:ext cx="5372780" cy="45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67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9D42-8AD1-B832-7AAD-61FEC61D5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Dynasty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2BDE1-9BF3-1708-DECF-06E380C51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Associate Of Science Degree In General Studies, North Idaho College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Outdoor Power &amp; Recreational Vehicle Technology Certificate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Bethel School Of Technology Certificate | Data Science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Six Years Work Experience In Hospitality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Four Years Work Experience in Banking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Decades Of Basketball Playing &amp; Viewing Experience</a:t>
            </a:r>
          </a:p>
        </p:txBody>
      </p:sp>
    </p:spTree>
    <p:extLst>
      <p:ext uri="{BB962C8B-B14F-4D97-AF65-F5344CB8AC3E}">
        <p14:creationId xmlns:p14="http://schemas.microsoft.com/office/powerpoint/2010/main" val="2730894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B8416229-2CC6-4292-C77F-E2A410881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4819" y="1559102"/>
            <a:ext cx="5377549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99DCFD-71A8-3086-7AFE-06E8487266ED}"/>
              </a:ext>
            </a:extLst>
          </p:cNvPr>
          <p:cNvSpPr txBox="1">
            <a:spLocks/>
          </p:cNvSpPr>
          <p:nvPr/>
        </p:nvSpPr>
        <p:spPr bwMode="auto">
          <a:xfrm>
            <a:off x="1064526" y="1710964"/>
            <a:ext cx="10272516" cy="4534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3" tIns="45722" rIns="91443" bIns="45722" numCol="1" anchor="t" anchorCtr="0" compatLnSpc="1">
            <a:prstTxWarp prst="textNoShape">
              <a:avLst/>
            </a:prstTxWarp>
          </a:bodyPr>
          <a:lstStyle>
            <a:lvl1pPr marL="342831" indent="-3428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801" indent="-285693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bg1"/>
                </a:solidFill>
                <a:latin typeface="+mn-lt"/>
              </a:defRPr>
            </a:lvl2pPr>
            <a:lvl3pPr marL="1142771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bg1"/>
                </a:solidFill>
                <a:latin typeface="+mn-lt"/>
              </a:defRPr>
            </a:lvl3pPr>
            <a:lvl4pPr marL="1599880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6989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097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206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8314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5423" indent="-228554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en-US" sz="3200" kern="0" dirty="0">
              <a:ln>
                <a:solidFill>
                  <a:srgbClr val="000000"/>
                </a:solidFill>
              </a:ln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FB5A9-6F2E-EF0A-ECCB-8A68F10BE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True Shooting </a:t>
            </a:r>
            <a:b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Percentage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Moderate, Positive,</a:t>
            </a:r>
            <a:b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Linear Relationship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Accounts For 13%</a:t>
            </a:r>
            <a:b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Of Variation In Wins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BBB13-D429-E9A2-58D4-09CFC09D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Q2. Shooting Percentage vs. Win-Loss Record?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707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38B33F3-0085-4CE5-A0E4-EAD71C424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56" y="2682909"/>
            <a:ext cx="8500888" cy="3667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E2DA3-EC51-BA58-FF23-1BB09B1E4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Q3. High Turnovers, High Losses?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8C1E9-4820-DD17-4EC2-017917287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Initial </a:t>
            </a: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Model</a:t>
            </a:r>
            <a:endParaRPr lang="en-US" sz="3200" kern="0" dirty="0">
              <a:ln>
                <a:solidFill>
                  <a:srgbClr val="000000"/>
                </a:solidFill>
              </a:ln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Not Linear</a:t>
            </a:r>
          </a:p>
          <a:p>
            <a:pPr lvl="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en-US" sz="3200" kern="0" dirty="0">
              <a:ln>
                <a:solidFill>
                  <a:srgbClr val="000000"/>
                </a:solidFill>
              </a:ln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17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E2DA3-EC51-BA58-FF23-1BB09B1E4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Q3. High Turnovers, High Losses?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8C1E9-4820-DD17-4EC2-017917287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Exponential Model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18 Turnovers Per</a:t>
            </a:r>
            <a:b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Game Seems To</a:t>
            </a:r>
            <a:b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Be The Threshold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Accounts For 1%</a:t>
            </a:r>
            <a:b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Of Variation In </a:t>
            </a:r>
            <a:b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kern="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Wins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Looks Can Be</a:t>
            </a:r>
            <a:b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Deceiving…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3200" kern="0" dirty="0">
              <a:ln>
                <a:solidFill>
                  <a:srgbClr val="000000"/>
                </a:solidFill>
              </a:ln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D90BBC63-31CD-9148-98CC-41425551B6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096" y="2039935"/>
            <a:ext cx="6185546" cy="383320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DC295B-5DF6-E938-ED50-22EA4887CD3C}"/>
              </a:ext>
            </a:extLst>
          </p:cNvPr>
          <p:cNvCxnSpPr>
            <a:cxnSpLocks/>
          </p:cNvCxnSpPr>
          <p:nvPr/>
        </p:nvCxnSpPr>
        <p:spPr bwMode="auto">
          <a:xfrm>
            <a:off x="8304964" y="2542233"/>
            <a:ext cx="0" cy="2680397"/>
          </a:xfrm>
          <a:prstGeom prst="line">
            <a:avLst/>
          </a:prstGeom>
          <a:ln w="12700" cap="flat" cmpd="sng" algn="ctr">
            <a:solidFill>
              <a:srgbClr val="C9082A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163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B6E4-06FE-B4AF-1A8E-FF023D53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Q4. Most Valuable Team Stats?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E3D4-B7C9-11C5-43B2-E7DE2B5F0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Tested All Numeric Variables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Analysis Revealed Top 15 Variables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Assumption Testing Narrowed It Down To 5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Wins </a:t>
            </a:r>
            <a:r>
              <a:rPr lang="en-US" sz="1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(p-value: 8.14e-16)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Defensive Rating </a:t>
            </a:r>
            <a:r>
              <a:rPr lang="en-US" sz="1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(p-value: 2.72e-05)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Field Goal Attempts Per Game </a:t>
            </a:r>
            <a:r>
              <a:rPr lang="en-US" sz="1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(p-value: 0.008)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Three Point Percentage </a:t>
            </a:r>
            <a:r>
              <a:rPr lang="en-US" sz="1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(p-value: 0.028)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Turnovers Per Game </a:t>
            </a:r>
            <a:r>
              <a:rPr lang="en-US" sz="1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(p-value: 0.031)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3200" dirty="0">
              <a:ln>
                <a:solidFill>
                  <a:srgbClr val="000000"/>
                </a:solidFill>
              </a:ln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45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0B6E4-06FE-B4AF-1A8E-FF023D53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Q4. Most Valuable Team Stats?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E3D4-B7C9-11C5-43B2-E7DE2B5F0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Predicted If A </a:t>
            </a:r>
            <a:b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Team Would </a:t>
            </a:r>
            <a:b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Make The </a:t>
            </a:r>
            <a:b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Playoffs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92.5% Accurate</a:t>
            </a:r>
            <a:b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Using Only The</a:t>
            </a:r>
            <a:b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5 Variables</a:t>
            </a:r>
          </a:p>
        </p:txBody>
      </p:sp>
      <p:pic>
        <p:nvPicPr>
          <p:cNvPr id="5" name="Picture 4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03368105-0F38-7DB3-D2C4-972F32244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96" y="1895475"/>
            <a:ext cx="6841808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68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85AB5-607A-F5E5-F60F-E5D51E53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OT. Machine Learning The Game?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A6DFFE-F80A-EC1B-6052-B5FD1DCBB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Tested All Numeric Variables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Initial Model Was 93.5% Accurate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Recursive Feature Elimination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Determined 10 Variables For Predictions</a:t>
            </a:r>
          </a:p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Those 10 Were Yielding 89.1% Accuracy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56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BE2C9D-9536-5F59-A387-5A22814C5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OT. Machine Learning The Game?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55610F-D4A2-DF6F-FB36-2866C5E51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Let’s Look At The Model In Action</a:t>
            </a: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The Win…</a:t>
            </a:r>
            <a:endParaRPr kumimoji="0" lang="en-US" sz="3200" b="0" i="0" u="none" strike="noStrike" kern="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255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0BE2C9D-9536-5F59-A387-5A22814C5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OT. Machine Learning The Game?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55610F-D4A2-DF6F-FB36-2866C5E51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Field Goal Percentage</a:t>
            </a: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lang="en-US" sz="240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Two</a:t>
            </a:r>
            <a:r>
              <a:rPr kumimoji="0" lang="en-US" sz="24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Point Percentage</a:t>
            </a: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lang="en-US" sz="240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Offensive Rating</a:t>
            </a: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Defen</a:t>
            </a:r>
            <a:r>
              <a:rPr lang="en-US" sz="2400" dirty="0" err="1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sive</a:t>
            </a:r>
            <a:r>
              <a:rPr lang="en-US" sz="240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Rating</a:t>
            </a: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lang="en-US" sz="240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 Rating</a:t>
            </a: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lang="en-US" sz="240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Three Point Attempt Rate</a:t>
            </a: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lang="en-US" sz="240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True Shooting Percentage</a:t>
            </a: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lang="en-US" sz="240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Effective Field Goal Percentage</a:t>
            </a: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lang="en-US" sz="240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Free Throws Per Field Goal Attempted</a:t>
            </a: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tabLst/>
              <a:defRPr/>
            </a:pPr>
            <a:r>
              <a:rPr lang="en-US" sz="240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Opponents’ Effective Field Goal Percentage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61496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BBA7F-9C89-01B1-9CC3-7408CCEB8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Highlights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395F3-B36B-C524-354E-97131498C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Team Shooting Percentages</a:t>
            </a:r>
          </a:p>
          <a:p>
            <a:pPr lvl="1" indent="-34283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lang="en-US" sz="200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Field Goal</a:t>
            </a:r>
            <a:r>
              <a:rPr kumimoji="0" lang="en-US" sz="20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Three Point &amp; True Shooting Showed Significant Impacts To Team’s Wins</a:t>
            </a: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Turnovers</a:t>
            </a:r>
          </a:p>
          <a:p>
            <a:pPr lvl="1" indent="-34283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lang="en-US" sz="200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Skewed By Historical Data</a:t>
            </a: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Top Playoff Factors</a:t>
            </a:r>
          </a:p>
          <a:p>
            <a:pPr lvl="1" indent="-34283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lang="en-US" sz="200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Wins, Defensive Rating, Field Goal Attempts Per Game, Three Point Percentage, Turnovers Per Game</a:t>
            </a: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tabLst/>
              <a:defRPr/>
            </a:pPr>
            <a:r>
              <a:rPr lang="en-US" sz="320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Machine Learning</a:t>
            </a:r>
          </a:p>
          <a:p>
            <a:pPr lvl="1" indent="-342831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Successfully Predicted A Current Season Outcome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440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6181-A473-BF36-A00A-024C3FA86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Post Game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6E259-BADA-51C6-93B7-90B7AF7C8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126" y="1558564"/>
            <a:ext cx="3852148" cy="4534438"/>
          </a:xfrm>
        </p:spPr>
        <p:txBody>
          <a:bodyPr/>
          <a:lstStyle/>
          <a:p>
            <a:pP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pPr>
            <a:r>
              <a:rPr lang="en-US" sz="320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Entire History Of NBA Stats Can Be Used For Statistical Testing, Despite The Changes Over The Years!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E5EF1-EB2C-499F-43E2-0623112D2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274" y="1713244"/>
            <a:ext cx="6332455" cy="421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88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9D42-8AD1-B832-7AAD-61FEC61D5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Starting Lineups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2BDE1-9BF3-1708-DECF-06E380C51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Why NBA Data?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Data Overview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Exploratory Examples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Analyses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Methods/Results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2800" dirty="0">
              <a:ln>
                <a:solidFill>
                  <a:srgbClr val="000000"/>
                </a:solidFill>
              </a:ln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2800" dirty="0">
              <a:ln>
                <a:solidFill>
                  <a:srgbClr val="000000"/>
                </a:solidFill>
              </a:ln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2800" dirty="0">
              <a:ln>
                <a:solidFill>
                  <a:srgbClr val="000000"/>
                </a:solidFill>
              </a:ln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Interactive Model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Summary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Conclusions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Resources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8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Questions</a:t>
            </a: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2800" dirty="0">
              <a:ln>
                <a:solidFill>
                  <a:srgbClr val="000000"/>
                </a:solidFill>
              </a:ln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2800" dirty="0">
              <a:ln>
                <a:solidFill>
                  <a:srgbClr val="000000"/>
                </a:solidFill>
              </a:ln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en-US" sz="2800" dirty="0">
              <a:ln>
                <a:solidFill>
                  <a:srgbClr val="000000"/>
                </a:solidFill>
              </a:ln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106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>
          <a:xfrm>
            <a:off x="2450592" y="274320"/>
            <a:ext cx="6851652" cy="1142735"/>
          </a:xfrm>
        </p:spPr>
        <p:txBody>
          <a:bodyPr/>
          <a:lstStyle/>
          <a:p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Assist Leaders</a:t>
            </a:r>
            <a:endParaRPr lang="en-US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ACF802F6-6D44-12C3-70BF-8669F0824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675" y="1759292"/>
            <a:ext cx="1769805" cy="137160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F08EAA8-C783-9306-0818-8C24F14C4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675" y="3727109"/>
            <a:ext cx="2575245" cy="904324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478AB-0D3B-B857-2AFA-BB40E842D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291" y="5233131"/>
            <a:ext cx="2362648" cy="132898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4AF75C1-FF92-B954-1C9C-80B6A9FF7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755" y="1759292"/>
            <a:ext cx="125172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D80F4B-B99F-5DDC-E086-7023F3671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412" y="3472876"/>
            <a:ext cx="1183410" cy="13716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55DA93E8-6AE3-E7B8-90CA-98A2216CB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815" y="3472875"/>
            <a:ext cx="1371600" cy="137160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2B227E71-040E-BA54-BE2E-3DC7F46343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317" y="5211826"/>
            <a:ext cx="1371600" cy="137160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048C6CE1-B7B8-7BD4-0BB1-B057704CADC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675" y="4960596"/>
            <a:ext cx="2575245" cy="15066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E3AF2D-6AE3-D2A4-4197-18721A96CF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5127" y="455295"/>
            <a:ext cx="1261981" cy="285927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C4E87-337D-78D4-C85A-C540018F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592" y="274575"/>
            <a:ext cx="9216483" cy="1142735"/>
          </a:xfrm>
        </p:spPr>
        <p:txBody>
          <a:bodyPr/>
          <a:lstStyle/>
          <a:p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Scoring Leaders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88439-4D10-4613-AD92-D394E964D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7894" y="1417310"/>
            <a:ext cx="9229181" cy="4526502"/>
          </a:xfrm>
        </p:spPr>
        <p:txBody>
          <a:bodyPr/>
          <a:lstStyle/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4"/>
              </a:rPr>
              <a:t>https://www.kaggle.com/datasets/sumitrodatta/nba-aba-baa-stats</a:t>
            </a:r>
            <a:endParaRPr kumimoji="0" lang="en-US" sz="1600" b="0" i="0" u="none" strike="noStrike" kern="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5"/>
              </a:rPr>
              <a:t>https://www.basketball-reference.com</a:t>
            </a:r>
            <a:endParaRPr kumimoji="0" lang="en-US" sz="1600" b="0" i="0" u="none" strike="noStrike" kern="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6"/>
              </a:rPr>
              <a:t>https://rstudio-pubs-static.s3.amazonaws.com/321493_ca996c72e6834adb9eb78e0d5be975f7.html</a:t>
            </a:r>
            <a:endParaRPr lang="en-US" sz="1600" dirty="0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7"/>
              </a:rPr>
              <a:t>https://streamlit.io/</a:t>
            </a:r>
            <a:endParaRPr kumimoji="0" lang="en-US" sz="1600" b="0" i="0" u="none" strike="noStrike" kern="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8"/>
              </a:rPr>
              <a:t>https://medium.com/@maziarizadi/pickle-your-model-in-python-2bbe7dba2bbb</a:t>
            </a:r>
            <a:endParaRPr lang="en-US" sz="1600" dirty="0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9"/>
              </a:rPr>
              <a:t>https://www.youtube.com/watch?v=nUOh_lDMHOU</a:t>
            </a:r>
            <a:endParaRPr kumimoji="0" lang="en-US" sz="1600" b="0" i="0" u="none" strike="noStrike" kern="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10"/>
              </a:rPr>
              <a:t>https://www.youtube.com/watch?v=Ebb4gUI2IpQ</a:t>
            </a:r>
            <a:endParaRPr kumimoji="0" lang="en-US" sz="1600" b="0" i="0" u="none" strike="noStrike" kern="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11"/>
              </a:rPr>
              <a:t>https://teamcolorcodes.com/</a:t>
            </a:r>
            <a:endParaRPr lang="en-US" sz="1600" dirty="0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12"/>
              </a:rPr>
              <a:t>https://fontslogo.com/nba-logo-font/</a:t>
            </a:r>
            <a:endParaRPr kumimoji="0" lang="en-US" sz="1600" b="0" i="0" u="none" strike="noStrike" kern="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13"/>
              </a:rPr>
              <a:t>https://www.espn.com/nba/story/_/id/29113310/seven-ways-nba-changed-michael-jordan-bulls</a:t>
            </a:r>
            <a:endParaRPr lang="en-US" sz="1600" dirty="0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14"/>
              </a:rPr>
              <a:t>https://www.schemecolor.com/national-basketball-association-logo-colors.php</a:t>
            </a:r>
            <a:endParaRPr kumimoji="0" lang="en-US" sz="1600" b="0" i="0" u="none" strike="noStrike" kern="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  <a:hlinkClick r:id="rId15"/>
              </a:rPr>
              <a:t>https://fansided.com/2016/03/03/jump-ball-winning-and-losing-streaks/</a:t>
            </a:r>
            <a:endParaRPr kumimoji="0" lang="en-US" sz="1600" b="0" i="0" u="none" strike="noStrike" kern="0" cap="none" spc="0" normalizeH="0" baseline="0" noProof="0" dirty="0">
              <a:ln>
                <a:solidFill>
                  <a:srgbClr val="000000"/>
                </a:solidFill>
              </a:ln>
              <a:solidFill>
                <a:srgbClr val="FFFFFF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lang="en-US" sz="160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16"/>
              </a:rPr>
              <a:t>https://www.si.com/nba/raptors/news/nba-to-announce-expansion-teams-las-vegas-seattle-during-preseason</a:t>
            </a:r>
            <a:endParaRPr lang="en-US" sz="1600" dirty="0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831" marR="0" lvl="0" indent="-342831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/>
            </a:pPr>
            <a:r>
              <a:rPr lang="en-US" sz="160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17"/>
              </a:rPr>
              <a:t>https://bleacherreport.com/articles/2098311-spurs-tim-duncan-becomes-1st-player-to-start-and-win-championships-in-3-decades</a:t>
            </a:r>
            <a:endParaRPr lang="en-US" sz="1600" dirty="0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pPr>
            <a:r>
              <a:rPr lang="en-US" sz="16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This presentation has been designed using resources from PoweredTemplate.com</a:t>
            </a:r>
          </a:p>
        </p:txBody>
      </p:sp>
    </p:spTree>
    <p:extLst>
      <p:ext uri="{BB962C8B-B14F-4D97-AF65-F5344CB8AC3E}">
        <p14:creationId xmlns:p14="http://schemas.microsoft.com/office/powerpoint/2010/main" val="1304774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FAF3-5018-54BA-FBE6-6D424F3B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Press Conference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825B3-2CF2-AE32-A09A-6B40FDFA7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pPr>
            <a:r>
              <a:rPr lang="en-US" sz="320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Questions?</a:t>
            </a:r>
          </a:p>
          <a:p>
            <a:endParaRPr lang="en-US" dirty="0"/>
          </a:p>
        </p:txBody>
      </p:sp>
      <p:pic>
        <p:nvPicPr>
          <p:cNvPr id="4" name="Picture 3" descr="A person speaking at a podium&#10;&#10;Description automatically generated with medium confidence">
            <a:extLst>
              <a:ext uri="{FF2B5EF4-FFF2-40B4-BE49-F238E27FC236}">
                <a16:creationId xmlns:a16="http://schemas.microsoft.com/office/drawing/2014/main" id="{84B7122B-A8BE-C621-66D3-8A26D0AC3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854" y="1751534"/>
            <a:ext cx="6394591" cy="42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38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4" descr="A group of men playing hockey&#10;&#10;Description automatically generated with medium confidence">
            <a:extLst>
              <a:ext uri="{FF2B5EF4-FFF2-40B4-BE49-F238E27FC236}">
                <a16:creationId xmlns:a16="http://schemas.microsoft.com/office/drawing/2014/main" id="{176EFC8B-9BCD-E405-17D1-D2E60BA6C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96" r="30762" b="-1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3" name="Picture 2" descr="A basketball player jumping to dunk a basketball&#10;&#10;Description automatically generated with low confidence">
            <a:extLst>
              <a:ext uri="{FF2B5EF4-FFF2-40B4-BE49-F238E27FC236}">
                <a16:creationId xmlns:a16="http://schemas.microsoft.com/office/drawing/2014/main" id="{D0E4E6A4-3007-63E0-77BF-E691FB4E69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86" r="15747" b="-2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05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BD95F-EDB3-4C88-21FC-086609721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A Deep Roster…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C70A5-9F74-B0A8-9B5F-27D3B50A0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578" y="1558564"/>
            <a:ext cx="10535698" cy="4534438"/>
          </a:xfrm>
        </p:spPr>
        <p:txBody>
          <a:bodyPr numCol="3"/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Season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League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Team Name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Team Abbreviation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Did They Make The Playoffs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Games Played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Minutes Per Game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Field Goals Per Game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Field Goals Attempts Per Game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Field Goals Percentage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Three Pointers Made Per Game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Three Pointers Attempted Per Game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Three Point Percentage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Two Pointers Made Per Game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Two Pointers Attempted Per Game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Two Point Percentage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Free Throws Made Per Game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Free Throw Attempts Per Game</a:t>
            </a:r>
            <a:endParaRPr lang="en-US" sz="1100" b="1" dirty="0">
              <a:ln>
                <a:solidFill>
                  <a:srgbClr val="000000"/>
                </a:solidFill>
              </a:ln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1100" b="1" dirty="0">
              <a:ln>
                <a:solidFill>
                  <a:srgbClr val="000000"/>
                </a:solidFill>
              </a:ln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1100" b="1" dirty="0">
              <a:ln>
                <a:solidFill>
                  <a:srgbClr val="000000"/>
                </a:solidFill>
              </a:ln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Free Throw Percentage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Offensive Rebounds Per Game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Defensive Rebounds Per Game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Total Rebounds Per Game</a:t>
            </a:r>
          </a:p>
          <a:p>
            <a:pPr marL="285750" indent="-285750" defTabSz="8763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Assists Per Game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Steals Per Game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Blocks Per Game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Turnovers Per Game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Personal Fouls Per Game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Points Per Game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Age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# Of Wins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# Of Losses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Predicted Wins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Predicted Losses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Margin Of Victory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Strength Of Schedule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Simple Rating System</a:t>
            </a:r>
          </a:p>
          <a:p>
            <a:pPr marL="0" indent="0">
              <a:buNone/>
            </a:pPr>
            <a:endParaRPr lang="en-US" sz="1100" b="1" dirty="0">
              <a:ln>
                <a:solidFill>
                  <a:srgbClr val="000000"/>
                </a:solidFill>
              </a:ln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en-US" sz="1100" b="1" dirty="0">
              <a:ln>
                <a:solidFill>
                  <a:srgbClr val="000000"/>
                </a:solidFill>
              </a:ln>
              <a:latin typeface="Helvetica" panose="020B0604020202020204" pitchFamily="34" charset="0"/>
              <a:ea typeface="+mj-ea"/>
              <a:cs typeface="Helvetica" panose="020B0604020202020204" pitchFamily="34" charset="0"/>
            </a:endParaRP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Offensive Rating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Defensive Rating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Net Rating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Pace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Free Throw Attempt Rate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Three Point Attempt Rate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True Shooting Percentage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Effective Field Goal Percentage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Turnover Percentage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Offensive Rebound Percentage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Free Throws Per Field Goal Attempt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Opponents Effective Field Goal Percentage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Opponents Turnover Percentage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Opponents Defensive Rebound Percentage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Opponents Free Throws Per FG Attempt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Arena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Season Attendance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Game Attendance</a:t>
            </a:r>
          </a:p>
        </p:txBody>
      </p:sp>
    </p:spTree>
    <p:extLst>
      <p:ext uri="{BB962C8B-B14F-4D97-AF65-F5344CB8AC3E}">
        <p14:creationId xmlns:p14="http://schemas.microsoft.com/office/powerpoint/2010/main" val="3490302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670CE-621E-59A8-CECE-B4F18A988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2960" y="3429000"/>
            <a:ext cx="10363516" cy="1501427"/>
          </a:xfrm>
        </p:spPr>
        <p:txBody>
          <a:bodyPr/>
          <a:lstStyle/>
          <a:p>
            <a:pPr algn="ctr"/>
            <a:r>
              <a:rPr lang="en-US" sz="4200" b="1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ea typeface="+mj-ea"/>
                <a:cs typeface="Helvetica" panose="020B0604020202020204" pitchFamily="34" charset="0"/>
              </a:rPr>
              <a:t>Can The Entire History Of NBA Stats Be Used For Statistical Testing, Or Has The Game Changed Too Much?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32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>
            <a:extLst>
              <a:ext uri="{FF2B5EF4-FFF2-40B4-BE49-F238E27FC236}">
                <a16:creationId xmlns:a16="http://schemas.microsoft.com/office/drawing/2014/main" id="{5C918722-3BA0-95F0-3EBE-7DC0F2E259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2126" y="693578"/>
            <a:ext cx="10272516" cy="507882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>
                <a:ln>
                  <a:solidFill>
                    <a:srgbClr val="000000"/>
                  </a:solidFill>
                </a:ln>
              </a:rPr>
              <a:t>From Way, Downtown!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3B49BBB-FF4A-F635-C75A-EA49F4F1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26" y="1591510"/>
            <a:ext cx="10272516" cy="44685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5149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07F5C-2B26-2765-A22B-0C800507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Offensive Substitution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C69BE2-F5BB-1835-3D7E-5F31052BA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2974" y="1558925"/>
            <a:ext cx="8050803" cy="453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866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D4D5-EB61-BE98-6AB4-F53F4E3F7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n>
                  <a:solidFill>
                    <a:srgbClr val="000000"/>
                  </a:solidFill>
                </a:ln>
                <a:latin typeface="Helvetica" panose="020B0604020202020204" pitchFamily="34" charset="0"/>
                <a:cs typeface="Helvetica" panose="020B0604020202020204" pitchFamily="34" charset="0"/>
              </a:rPr>
              <a:t>Offense Wins Games, But…</a:t>
            </a:r>
            <a:endParaRPr lang="en-US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576B0C8-53AA-F872-0BD2-61918E5D5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3" y="1590277"/>
            <a:ext cx="10271125" cy="4471195"/>
          </a:xfrm>
        </p:spPr>
      </p:pic>
    </p:spTree>
    <p:extLst>
      <p:ext uri="{BB962C8B-B14F-4D97-AF65-F5344CB8AC3E}">
        <p14:creationId xmlns:p14="http://schemas.microsoft.com/office/powerpoint/2010/main" val="1908660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393939"/>
      </a:lt2>
      <a:accent1>
        <a:srgbClr val="858585"/>
      </a:accent1>
      <a:accent2>
        <a:srgbClr val="939393"/>
      </a:accent2>
      <a:accent3>
        <a:srgbClr val="FFFFFF"/>
      </a:accent3>
      <a:accent4>
        <a:srgbClr val="404040"/>
      </a:accent4>
      <a:accent5>
        <a:srgbClr val="C2C2C2"/>
      </a:accent5>
      <a:accent6>
        <a:srgbClr val="858585"/>
      </a:accent6>
      <a:hlink>
        <a:srgbClr val="696969"/>
      </a:hlink>
      <a:folHlink>
        <a:srgbClr val="DDDDDD"/>
      </a:folHlink>
    </a:clrScheme>
    <a:fontScheme name="template">
      <a:majorFont>
        <a:latin typeface="Fette Engschrift"/>
        <a:ea typeface=""/>
        <a:cs typeface=""/>
      </a:majorFont>
      <a:minorFont>
        <a:latin typeface="Fette Engschrif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2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ette Engschrift" pitchFamily="2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2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ette Engschrift" pitchFamily="2" charset="0"/>
            <a:ea typeface="굴림" charset="-127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Fette Engschrift"/>
        <a:ea typeface=""/>
        <a:cs typeface=""/>
      </a:majorFont>
      <a:minorFont>
        <a:latin typeface="Fette Engschrif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2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ette Engschrift" pitchFamily="2" charset="0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32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ette Engschrift" pitchFamily="2" charset="0"/>
            <a:ea typeface="굴림" charset="-127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1314</TotalTime>
  <Words>1567</Words>
  <Application>Microsoft Office PowerPoint</Application>
  <PresentationFormat>Widescreen</PresentationFormat>
  <Paragraphs>272</Paragraphs>
  <Slides>32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Fette Engschrift</vt:lpstr>
      <vt:lpstr>Helvetica</vt:lpstr>
      <vt:lpstr>Office Theme</vt:lpstr>
      <vt:lpstr>template</vt:lpstr>
      <vt:lpstr>Custom Design</vt:lpstr>
      <vt:lpstr>Game Changer  An NBA Data Analysis</vt:lpstr>
      <vt:lpstr>Dynasty</vt:lpstr>
      <vt:lpstr>Starting Lineups</vt:lpstr>
      <vt:lpstr>PowerPoint Presentation</vt:lpstr>
      <vt:lpstr>A Deep Roster…</vt:lpstr>
      <vt:lpstr>PowerPoint Presentation</vt:lpstr>
      <vt:lpstr>From Way, Downtown!</vt:lpstr>
      <vt:lpstr>Offensive Substitution</vt:lpstr>
      <vt:lpstr>Offense Wins Games, But…</vt:lpstr>
      <vt:lpstr>…Defense Wins Championships?</vt:lpstr>
      <vt:lpstr>Gameplan (First &amp; Second Quarter)</vt:lpstr>
      <vt:lpstr>Gameplan (Third &amp; Fourth Quarter)</vt:lpstr>
      <vt:lpstr>Gameplan (Overtime)</vt:lpstr>
      <vt:lpstr>Tip-Off!</vt:lpstr>
      <vt:lpstr>Q1.  Teams With The Most Wins In The Last 10 Years</vt:lpstr>
      <vt:lpstr>Q1. Teams With The Fewest Wins In The Last 10 Years</vt:lpstr>
      <vt:lpstr>Q2. Shooting Percentage vs. Win-Loss Record?</vt:lpstr>
      <vt:lpstr>Q2. Shooting Percentage vs. Win-Loss Record?</vt:lpstr>
      <vt:lpstr>Q2. Shooting Percentage vs. Win-Loss Record?</vt:lpstr>
      <vt:lpstr>Q2. Shooting Percentage vs. Win-Loss Record?</vt:lpstr>
      <vt:lpstr>Q3. High Turnovers, High Losses?</vt:lpstr>
      <vt:lpstr>Q3. High Turnovers, High Losses?</vt:lpstr>
      <vt:lpstr>Q4. Most Valuable Team Stats?</vt:lpstr>
      <vt:lpstr>Q4. Most Valuable Team Stats?</vt:lpstr>
      <vt:lpstr>OT. Machine Learning The Game?</vt:lpstr>
      <vt:lpstr>OT. Machine Learning The Game?</vt:lpstr>
      <vt:lpstr>OT. Machine Learning The Game?</vt:lpstr>
      <vt:lpstr>Highlights</vt:lpstr>
      <vt:lpstr>Post Game Analysis</vt:lpstr>
      <vt:lpstr>Assist Leaders</vt:lpstr>
      <vt:lpstr>Scoring Leaders</vt:lpstr>
      <vt:lpstr>Press Conference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B</dc:creator>
  <cp:lastModifiedBy>Matt B</cp:lastModifiedBy>
  <cp:revision>1</cp:revision>
  <dcterms:created xsi:type="dcterms:W3CDTF">2023-03-20T23:22:07Z</dcterms:created>
  <dcterms:modified xsi:type="dcterms:W3CDTF">2023-04-07T23:19:44Z</dcterms:modified>
</cp:coreProperties>
</file>